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2.svg" ContentType="image/svg+xml"/>
  <Override PartName="/ppt/media/image14.svg" ContentType="image/svg+xml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9"/>
  </p:notesMasterIdLst>
  <p:sldIdLst>
    <p:sldId id="257" r:id="rId4"/>
    <p:sldId id="258" r:id="rId5"/>
    <p:sldId id="259" r:id="rId6"/>
    <p:sldId id="260" r:id="rId7"/>
    <p:sldId id="261" r:id="rId8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9144000" cy="6858000" type="screen4x3"/>
  <p:notesSz cx="6858000" cy="9144000"/>
  <p:custDataLst>
    <p:tags r:id="rId40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44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gs" Target="tags/tag557.xml"/><Relationship Id="rId4" Type="http://schemas.openxmlformats.org/officeDocument/2006/relationships/slide" Target="slides/slide1.xml"/><Relationship Id="rId39" Type="http://schemas.openxmlformats.org/officeDocument/2006/relationships/commentAuthors" Target="commentAuthors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4" Type="http://schemas.openxmlformats.org/officeDocument/2006/relationships/tags" Target="../tags/tag63.xml"/><Relationship Id="rId63" Type="http://schemas.openxmlformats.org/officeDocument/2006/relationships/tags" Target="../tags/tag62.xml"/><Relationship Id="rId62" Type="http://schemas.openxmlformats.org/officeDocument/2006/relationships/tags" Target="../tags/tag61.xml"/><Relationship Id="rId61" Type="http://schemas.openxmlformats.org/officeDocument/2006/relationships/tags" Target="../tags/tag60.xml"/><Relationship Id="rId60" Type="http://schemas.openxmlformats.org/officeDocument/2006/relationships/tags" Target="../tags/tag59.xml"/><Relationship Id="rId6" Type="http://schemas.openxmlformats.org/officeDocument/2006/relationships/tags" Target="../tags/tag5.xml"/><Relationship Id="rId59" Type="http://schemas.openxmlformats.org/officeDocument/2006/relationships/tags" Target="../tags/tag58.xml"/><Relationship Id="rId58" Type="http://schemas.openxmlformats.org/officeDocument/2006/relationships/tags" Target="../tags/tag57.xml"/><Relationship Id="rId57" Type="http://schemas.openxmlformats.org/officeDocument/2006/relationships/tags" Target="../tags/tag56.xml"/><Relationship Id="rId56" Type="http://schemas.openxmlformats.org/officeDocument/2006/relationships/tags" Target="../tags/tag55.xml"/><Relationship Id="rId55" Type="http://schemas.openxmlformats.org/officeDocument/2006/relationships/tags" Target="../tags/tag54.xml"/><Relationship Id="rId54" Type="http://schemas.openxmlformats.org/officeDocument/2006/relationships/tags" Target="../tags/tag53.xml"/><Relationship Id="rId53" Type="http://schemas.openxmlformats.org/officeDocument/2006/relationships/tags" Target="../tags/tag52.xml"/><Relationship Id="rId52" Type="http://schemas.openxmlformats.org/officeDocument/2006/relationships/tags" Target="../tags/tag51.xml"/><Relationship Id="rId51" Type="http://schemas.openxmlformats.org/officeDocument/2006/relationships/tags" Target="../tags/tag50.xml"/><Relationship Id="rId50" Type="http://schemas.openxmlformats.org/officeDocument/2006/relationships/tags" Target="../tags/tag49.xml"/><Relationship Id="rId5" Type="http://schemas.openxmlformats.org/officeDocument/2006/relationships/tags" Target="../tags/tag4.xml"/><Relationship Id="rId49" Type="http://schemas.openxmlformats.org/officeDocument/2006/relationships/tags" Target="../tags/tag48.xml"/><Relationship Id="rId48" Type="http://schemas.openxmlformats.org/officeDocument/2006/relationships/tags" Target="../tags/tag47.xml"/><Relationship Id="rId47" Type="http://schemas.openxmlformats.org/officeDocument/2006/relationships/tags" Target="../tags/tag46.xml"/><Relationship Id="rId46" Type="http://schemas.openxmlformats.org/officeDocument/2006/relationships/tags" Target="../tags/tag45.xml"/><Relationship Id="rId45" Type="http://schemas.openxmlformats.org/officeDocument/2006/relationships/tags" Target="../tags/tag44.xml"/><Relationship Id="rId44" Type="http://schemas.openxmlformats.org/officeDocument/2006/relationships/tags" Target="../tags/tag43.xml"/><Relationship Id="rId43" Type="http://schemas.openxmlformats.org/officeDocument/2006/relationships/tags" Target="../tags/tag42.xml"/><Relationship Id="rId42" Type="http://schemas.openxmlformats.org/officeDocument/2006/relationships/tags" Target="../tags/tag41.xml"/><Relationship Id="rId41" Type="http://schemas.openxmlformats.org/officeDocument/2006/relationships/tags" Target="../tags/tag40.xml"/><Relationship Id="rId40" Type="http://schemas.openxmlformats.org/officeDocument/2006/relationships/tags" Target="../tags/tag39.xml"/><Relationship Id="rId4" Type="http://schemas.openxmlformats.org/officeDocument/2006/relationships/tags" Target="../tags/tag3.xml"/><Relationship Id="rId39" Type="http://schemas.openxmlformats.org/officeDocument/2006/relationships/tags" Target="../tags/tag38.xml"/><Relationship Id="rId38" Type="http://schemas.openxmlformats.org/officeDocument/2006/relationships/tags" Target="../tags/tag37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1" Type="http://schemas.openxmlformats.org/officeDocument/2006/relationships/tags" Target="../tags/tag132.xml"/><Relationship Id="rId60" Type="http://schemas.openxmlformats.org/officeDocument/2006/relationships/tags" Target="../tags/tag131.xml"/><Relationship Id="rId6" Type="http://schemas.openxmlformats.org/officeDocument/2006/relationships/tags" Target="../tags/tag77.xml"/><Relationship Id="rId59" Type="http://schemas.openxmlformats.org/officeDocument/2006/relationships/tags" Target="../tags/tag130.xml"/><Relationship Id="rId58" Type="http://schemas.openxmlformats.org/officeDocument/2006/relationships/tags" Target="../tags/tag129.xml"/><Relationship Id="rId57" Type="http://schemas.openxmlformats.org/officeDocument/2006/relationships/tags" Target="../tags/tag128.xml"/><Relationship Id="rId56" Type="http://schemas.openxmlformats.org/officeDocument/2006/relationships/tags" Target="../tags/tag127.xml"/><Relationship Id="rId55" Type="http://schemas.openxmlformats.org/officeDocument/2006/relationships/tags" Target="../tags/tag126.xml"/><Relationship Id="rId54" Type="http://schemas.openxmlformats.org/officeDocument/2006/relationships/tags" Target="../tags/tag125.xml"/><Relationship Id="rId53" Type="http://schemas.openxmlformats.org/officeDocument/2006/relationships/tags" Target="../tags/tag124.xml"/><Relationship Id="rId52" Type="http://schemas.openxmlformats.org/officeDocument/2006/relationships/tags" Target="../tags/tag123.xml"/><Relationship Id="rId51" Type="http://schemas.openxmlformats.org/officeDocument/2006/relationships/tags" Target="../tags/tag122.xml"/><Relationship Id="rId50" Type="http://schemas.openxmlformats.org/officeDocument/2006/relationships/tags" Target="../tags/tag121.xml"/><Relationship Id="rId5" Type="http://schemas.openxmlformats.org/officeDocument/2006/relationships/tags" Target="../tags/tag76.xml"/><Relationship Id="rId49" Type="http://schemas.openxmlformats.org/officeDocument/2006/relationships/tags" Target="../tags/tag120.xml"/><Relationship Id="rId48" Type="http://schemas.openxmlformats.org/officeDocument/2006/relationships/tags" Target="../tags/tag119.xml"/><Relationship Id="rId47" Type="http://schemas.openxmlformats.org/officeDocument/2006/relationships/tags" Target="../tags/tag118.xml"/><Relationship Id="rId46" Type="http://schemas.openxmlformats.org/officeDocument/2006/relationships/tags" Target="../tags/tag117.xml"/><Relationship Id="rId45" Type="http://schemas.openxmlformats.org/officeDocument/2006/relationships/tags" Target="../tags/tag116.xml"/><Relationship Id="rId44" Type="http://schemas.openxmlformats.org/officeDocument/2006/relationships/tags" Target="../tags/tag115.xml"/><Relationship Id="rId43" Type="http://schemas.openxmlformats.org/officeDocument/2006/relationships/tags" Target="../tags/tag114.xml"/><Relationship Id="rId42" Type="http://schemas.openxmlformats.org/officeDocument/2006/relationships/tags" Target="../tags/tag113.xml"/><Relationship Id="rId41" Type="http://schemas.openxmlformats.org/officeDocument/2006/relationships/tags" Target="../tags/tag112.xml"/><Relationship Id="rId40" Type="http://schemas.openxmlformats.org/officeDocument/2006/relationships/tags" Target="../tags/tag111.xml"/><Relationship Id="rId4" Type="http://schemas.openxmlformats.org/officeDocument/2006/relationships/tags" Target="../tags/tag75.xml"/><Relationship Id="rId39" Type="http://schemas.openxmlformats.org/officeDocument/2006/relationships/tags" Target="../tags/tag110.xml"/><Relationship Id="rId38" Type="http://schemas.openxmlformats.org/officeDocument/2006/relationships/tags" Target="../tags/tag109.xml"/><Relationship Id="rId37" Type="http://schemas.openxmlformats.org/officeDocument/2006/relationships/tags" Target="../tags/tag108.xml"/><Relationship Id="rId36" Type="http://schemas.openxmlformats.org/officeDocument/2006/relationships/tags" Target="../tags/tag107.xml"/><Relationship Id="rId35" Type="http://schemas.openxmlformats.org/officeDocument/2006/relationships/tags" Target="../tags/tag106.xml"/><Relationship Id="rId34" Type="http://schemas.openxmlformats.org/officeDocument/2006/relationships/tags" Target="../tags/tag105.xml"/><Relationship Id="rId33" Type="http://schemas.openxmlformats.org/officeDocument/2006/relationships/tags" Target="../tags/tag104.xml"/><Relationship Id="rId32" Type="http://schemas.openxmlformats.org/officeDocument/2006/relationships/tags" Target="../tags/tag103.xml"/><Relationship Id="rId31" Type="http://schemas.openxmlformats.org/officeDocument/2006/relationships/tags" Target="../tags/tag102.xml"/><Relationship Id="rId30" Type="http://schemas.openxmlformats.org/officeDocument/2006/relationships/tags" Target="../tags/tag101.xml"/><Relationship Id="rId3" Type="http://schemas.openxmlformats.org/officeDocument/2006/relationships/tags" Target="../tags/tag74.xml"/><Relationship Id="rId29" Type="http://schemas.openxmlformats.org/officeDocument/2006/relationships/tags" Target="../tags/tag100.xml"/><Relationship Id="rId28" Type="http://schemas.openxmlformats.org/officeDocument/2006/relationships/tags" Target="../tags/tag99.xml"/><Relationship Id="rId27" Type="http://schemas.openxmlformats.org/officeDocument/2006/relationships/tags" Target="../tags/tag98.xml"/><Relationship Id="rId26" Type="http://schemas.openxmlformats.org/officeDocument/2006/relationships/tags" Target="../tags/tag97.xml"/><Relationship Id="rId25" Type="http://schemas.openxmlformats.org/officeDocument/2006/relationships/tags" Target="../tags/tag96.xml"/><Relationship Id="rId24" Type="http://schemas.openxmlformats.org/officeDocument/2006/relationships/tags" Target="../tags/tag95.xml"/><Relationship Id="rId23" Type="http://schemas.openxmlformats.org/officeDocument/2006/relationships/tags" Target="../tags/tag94.xml"/><Relationship Id="rId22" Type="http://schemas.openxmlformats.org/officeDocument/2006/relationships/tags" Target="../tags/tag93.xml"/><Relationship Id="rId21" Type="http://schemas.openxmlformats.org/officeDocument/2006/relationships/tags" Target="../tags/tag92.xml"/><Relationship Id="rId20" Type="http://schemas.openxmlformats.org/officeDocument/2006/relationships/tags" Target="../tags/tag91.xml"/><Relationship Id="rId2" Type="http://schemas.openxmlformats.org/officeDocument/2006/relationships/tags" Target="../tags/tag73.xml"/><Relationship Id="rId19" Type="http://schemas.openxmlformats.org/officeDocument/2006/relationships/tags" Target="../tags/tag90.xml"/><Relationship Id="rId18" Type="http://schemas.openxmlformats.org/officeDocument/2006/relationships/tags" Target="../tags/tag89.xml"/><Relationship Id="rId17" Type="http://schemas.openxmlformats.org/officeDocument/2006/relationships/tags" Target="../tags/tag88.xml"/><Relationship Id="rId16" Type="http://schemas.openxmlformats.org/officeDocument/2006/relationships/tags" Target="../tags/tag87.xml"/><Relationship Id="rId15" Type="http://schemas.openxmlformats.org/officeDocument/2006/relationships/tags" Target="../tags/tag86.xml"/><Relationship Id="rId14" Type="http://schemas.openxmlformats.org/officeDocument/2006/relationships/tags" Target="../tags/tag85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2" Type="http://schemas.openxmlformats.org/officeDocument/2006/relationships/tags" Target="../tags/tag223.xml"/><Relationship Id="rId61" Type="http://schemas.openxmlformats.org/officeDocument/2006/relationships/tags" Target="../tags/tag222.xml"/><Relationship Id="rId60" Type="http://schemas.openxmlformats.org/officeDocument/2006/relationships/tags" Target="../tags/tag221.xml"/><Relationship Id="rId6" Type="http://schemas.openxmlformats.org/officeDocument/2006/relationships/tags" Target="../tags/tag167.xml"/><Relationship Id="rId59" Type="http://schemas.openxmlformats.org/officeDocument/2006/relationships/tags" Target="../tags/tag220.xml"/><Relationship Id="rId58" Type="http://schemas.openxmlformats.org/officeDocument/2006/relationships/tags" Target="../tags/tag219.xml"/><Relationship Id="rId57" Type="http://schemas.openxmlformats.org/officeDocument/2006/relationships/tags" Target="../tags/tag218.xml"/><Relationship Id="rId56" Type="http://schemas.openxmlformats.org/officeDocument/2006/relationships/tags" Target="../tags/tag217.xml"/><Relationship Id="rId55" Type="http://schemas.openxmlformats.org/officeDocument/2006/relationships/tags" Target="../tags/tag216.xml"/><Relationship Id="rId54" Type="http://schemas.openxmlformats.org/officeDocument/2006/relationships/tags" Target="../tags/tag215.xml"/><Relationship Id="rId53" Type="http://schemas.openxmlformats.org/officeDocument/2006/relationships/tags" Target="../tags/tag214.xml"/><Relationship Id="rId52" Type="http://schemas.openxmlformats.org/officeDocument/2006/relationships/tags" Target="../tags/tag213.xml"/><Relationship Id="rId51" Type="http://schemas.openxmlformats.org/officeDocument/2006/relationships/tags" Target="../tags/tag212.xml"/><Relationship Id="rId50" Type="http://schemas.openxmlformats.org/officeDocument/2006/relationships/tags" Target="../tags/tag211.xml"/><Relationship Id="rId5" Type="http://schemas.openxmlformats.org/officeDocument/2006/relationships/tags" Target="../tags/tag166.xml"/><Relationship Id="rId49" Type="http://schemas.openxmlformats.org/officeDocument/2006/relationships/tags" Target="../tags/tag210.xml"/><Relationship Id="rId48" Type="http://schemas.openxmlformats.org/officeDocument/2006/relationships/tags" Target="../tags/tag209.xml"/><Relationship Id="rId47" Type="http://schemas.openxmlformats.org/officeDocument/2006/relationships/tags" Target="../tags/tag208.xml"/><Relationship Id="rId46" Type="http://schemas.openxmlformats.org/officeDocument/2006/relationships/tags" Target="../tags/tag207.xml"/><Relationship Id="rId45" Type="http://schemas.openxmlformats.org/officeDocument/2006/relationships/tags" Target="../tags/tag206.xml"/><Relationship Id="rId44" Type="http://schemas.openxmlformats.org/officeDocument/2006/relationships/tags" Target="../tags/tag205.xml"/><Relationship Id="rId43" Type="http://schemas.openxmlformats.org/officeDocument/2006/relationships/tags" Target="../tags/tag204.xml"/><Relationship Id="rId42" Type="http://schemas.openxmlformats.org/officeDocument/2006/relationships/tags" Target="../tags/tag203.xml"/><Relationship Id="rId41" Type="http://schemas.openxmlformats.org/officeDocument/2006/relationships/tags" Target="../tags/tag202.xml"/><Relationship Id="rId40" Type="http://schemas.openxmlformats.org/officeDocument/2006/relationships/tags" Target="../tags/tag201.xml"/><Relationship Id="rId4" Type="http://schemas.openxmlformats.org/officeDocument/2006/relationships/tags" Target="../tags/tag165.xml"/><Relationship Id="rId39" Type="http://schemas.openxmlformats.org/officeDocument/2006/relationships/tags" Target="../tags/tag200.xml"/><Relationship Id="rId38" Type="http://schemas.openxmlformats.org/officeDocument/2006/relationships/tags" Target="../tags/tag199.xml"/><Relationship Id="rId37" Type="http://schemas.openxmlformats.org/officeDocument/2006/relationships/tags" Target="../tags/tag198.xml"/><Relationship Id="rId36" Type="http://schemas.openxmlformats.org/officeDocument/2006/relationships/tags" Target="../tags/tag197.xml"/><Relationship Id="rId35" Type="http://schemas.openxmlformats.org/officeDocument/2006/relationships/tags" Target="../tags/tag196.xml"/><Relationship Id="rId34" Type="http://schemas.openxmlformats.org/officeDocument/2006/relationships/tags" Target="../tags/tag195.xml"/><Relationship Id="rId33" Type="http://schemas.openxmlformats.org/officeDocument/2006/relationships/tags" Target="../tags/tag194.xml"/><Relationship Id="rId32" Type="http://schemas.openxmlformats.org/officeDocument/2006/relationships/tags" Target="../tags/tag193.xml"/><Relationship Id="rId31" Type="http://schemas.openxmlformats.org/officeDocument/2006/relationships/tags" Target="../tags/tag192.xml"/><Relationship Id="rId30" Type="http://schemas.openxmlformats.org/officeDocument/2006/relationships/tags" Target="../tags/tag191.xml"/><Relationship Id="rId3" Type="http://schemas.openxmlformats.org/officeDocument/2006/relationships/tags" Target="../tags/tag164.xml"/><Relationship Id="rId29" Type="http://schemas.openxmlformats.org/officeDocument/2006/relationships/tags" Target="../tags/tag190.xml"/><Relationship Id="rId28" Type="http://schemas.openxmlformats.org/officeDocument/2006/relationships/tags" Target="../tags/tag189.xml"/><Relationship Id="rId27" Type="http://schemas.openxmlformats.org/officeDocument/2006/relationships/tags" Target="../tags/tag188.xml"/><Relationship Id="rId26" Type="http://schemas.openxmlformats.org/officeDocument/2006/relationships/tags" Target="../tags/tag187.xml"/><Relationship Id="rId25" Type="http://schemas.openxmlformats.org/officeDocument/2006/relationships/tags" Target="../tags/tag186.xml"/><Relationship Id="rId24" Type="http://schemas.openxmlformats.org/officeDocument/2006/relationships/tags" Target="../tags/tag185.xml"/><Relationship Id="rId23" Type="http://schemas.openxmlformats.org/officeDocument/2006/relationships/tags" Target="../tags/tag184.xml"/><Relationship Id="rId22" Type="http://schemas.openxmlformats.org/officeDocument/2006/relationships/tags" Target="../tags/tag183.xml"/><Relationship Id="rId21" Type="http://schemas.openxmlformats.org/officeDocument/2006/relationships/tags" Target="../tags/tag182.xml"/><Relationship Id="rId20" Type="http://schemas.openxmlformats.org/officeDocument/2006/relationships/tags" Target="../tags/tag181.xml"/><Relationship Id="rId2" Type="http://schemas.openxmlformats.org/officeDocument/2006/relationships/tags" Target="../tags/tag163.xml"/><Relationship Id="rId19" Type="http://schemas.openxmlformats.org/officeDocument/2006/relationships/tags" Target="../tags/tag180.xml"/><Relationship Id="rId18" Type="http://schemas.openxmlformats.org/officeDocument/2006/relationships/tags" Target="../tags/tag179.xml"/><Relationship Id="rId17" Type="http://schemas.openxmlformats.org/officeDocument/2006/relationships/tags" Target="../tags/tag178.xml"/><Relationship Id="rId16" Type="http://schemas.openxmlformats.org/officeDocument/2006/relationships/tags" Target="../tags/tag177.xml"/><Relationship Id="rId15" Type="http://schemas.openxmlformats.org/officeDocument/2006/relationships/tags" Target="../tags/tag176.xml"/><Relationship Id="rId14" Type="http://schemas.openxmlformats.org/officeDocument/2006/relationships/tags" Target="../tags/tag175.xml"/><Relationship Id="rId13" Type="http://schemas.openxmlformats.org/officeDocument/2006/relationships/tags" Target="../tags/tag174.xml"/><Relationship Id="rId12" Type="http://schemas.openxmlformats.org/officeDocument/2006/relationships/tags" Target="../tags/tag17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>
            <a:spLocks noChangeAspect="1"/>
          </p:cNvSpPr>
          <p:nvPr userDrawn="1">
            <p:custDataLst>
              <p:tags r:id="rId2"/>
            </p:custDataLst>
          </p:nvPr>
        </p:nvSpPr>
        <p:spPr>
          <a:xfrm flipH="1">
            <a:off x="0" y="2031750"/>
            <a:ext cx="7069633" cy="3969000"/>
          </a:xfrm>
          <a:prstGeom prst="rect">
            <a:avLst/>
          </a:prstGeom>
          <a:gradFill>
            <a:gsLst>
              <a:gs pos="0">
                <a:srgbClr val="FFFFFF">
                  <a:alpha val="15000"/>
                </a:srgbClr>
              </a:gs>
              <a:gs pos="40000">
                <a:schemeClr val="tx1">
                  <a:alpha val="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7" name="矩形 66"/>
          <p:cNvSpPr>
            <a:spLocks noChangeAspect="1"/>
          </p:cNvSpPr>
          <p:nvPr userDrawn="1">
            <p:custDataLst>
              <p:tags r:id="rId3"/>
            </p:custDataLst>
          </p:nvPr>
        </p:nvSpPr>
        <p:spPr>
          <a:xfrm>
            <a:off x="2073470" y="2031750"/>
            <a:ext cx="7070530" cy="3969000"/>
          </a:xfrm>
          <a:prstGeom prst="rect">
            <a:avLst/>
          </a:prstGeom>
          <a:gradFill>
            <a:gsLst>
              <a:gs pos="0">
                <a:srgbClr val="FFFFFF">
                  <a:alpha val="15000"/>
                </a:srgbClr>
              </a:gs>
              <a:gs pos="40000">
                <a:schemeClr val="tx1">
                  <a:alpha val="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350"/>
          </a:p>
        </p:txBody>
      </p:sp>
      <p:sp>
        <p:nvSpPr>
          <p:cNvPr id="68" name="椭圆 67"/>
          <p:cNvSpPr/>
          <p:nvPr userDrawn="1">
            <p:custDataLst>
              <p:tags r:id="rId4"/>
            </p:custDataLst>
          </p:nvPr>
        </p:nvSpPr>
        <p:spPr>
          <a:xfrm>
            <a:off x="2743200" y="1767840"/>
            <a:ext cx="3657600" cy="3657600"/>
          </a:xfrm>
          <a:prstGeom prst="ellipse">
            <a:avLst/>
          </a:prstGeom>
          <a:gradFill>
            <a:gsLst>
              <a:gs pos="0">
                <a:schemeClr val="bg2">
                  <a:lumMod val="90000"/>
                  <a:lumOff val="10000"/>
                  <a:alpha val="60000"/>
                </a:schemeClr>
              </a:gs>
              <a:gs pos="72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69" name="直接连接符 68"/>
          <p:cNvCxnSpPr/>
          <p:nvPr userDrawn="1">
            <p:custDataLst>
              <p:tags r:id="rId5"/>
            </p:custDataLst>
          </p:nvPr>
        </p:nvCxnSpPr>
        <p:spPr>
          <a:xfrm flipH="1">
            <a:off x="4518184" y="857250"/>
            <a:ext cx="342900" cy="2785586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 userDrawn="1">
            <p:custDataLst>
              <p:tags r:id="rId6"/>
            </p:custDataLst>
          </p:nvPr>
        </p:nvCxnSpPr>
        <p:spPr>
          <a:xfrm flipH="1">
            <a:off x="4603909" y="857250"/>
            <a:ext cx="964406" cy="2614136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 userDrawn="1">
            <p:custDataLst>
              <p:tags r:id="rId7"/>
            </p:custDataLst>
          </p:nvPr>
        </p:nvCxnSpPr>
        <p:spPr>
          <a:xfrm flipH="1">
            <a:off x="4604385" y="857250"/>
            <a:ext cx="1656874" cy="2657475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 userDrawn="1">
            <p:custDataLst>
              <p:tags r:id="rId8"/>
            </p:custDataLst>
          </p:nvPr>
        </p:nvCxnSpPr>
        <p:spPr>
          <a:xfrm flipH="1">
            <a:off x="4618196" y="857250"/>
            <a:ext cx="2307431" cy="2676049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 userDrawn="1">
            <p:custDataLst>
              <p:tags r:id="rId9"/>
            </p:custDataLst>
          </p:nvPr>
        </p:nvCxnSpPr>
        <p:spPr>
          <a:xfrm flipH="1">
            <a:off x="4687253" y="857250"/>
            <a:ext cx="2938463" cy="2629376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 userDrawn="1">
            <p:custDataLst>
              <p:tags r:id="rId10"/>
            </p:custDataLst>
          </p:nvPr>
        </p:nvCxnSpPr>
        <p:spPr>
          <a:xfrm flipH="1">
            <a:off x="4822031" y="857250"/>
            <a:ext cx="3503771" cy="2557463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 userDrawn="1">
            <p:custDataLst>
              <p:tags r:id="rId11"/>
            </p:custDataLst>
          </p:nvPr>
        </p:nvCxnSpPr>
        <p:spPr>
          <a:xfrm flipH="1">
            <a:off x="4811554" y="857250"/>
            <a:ext cx="4136708" cy="2582704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 userDrawn="1">
            <p:custDataLst>
              <p:tags r:id="rId12"/>
            </p:custDataLst>
          </p:nvPr>
        </p:nvCxnSpPr>
        <p:spPr>
          <a:xfrm flipH="1">
            <a:off x="4832033" y="1244441"/>
            <a:ext cx="4311968" cy="2246948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 userDrawn="1">
            <p:custDataLst>
              <p:tags r:id="rId13"/>
            </p:custDataLst>
          </p:nvPr>
        </p:nvCxnSpPr>
        <p:spPr>
          <a:xfrm flipH="1">
            <a:off x="4839176" y="1843088"/>
            <a:ext cx="4304824" cy="1684020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 userDrawn="1">
            <p:custDataLst>
              <p:tags r:id="rId14"/>
            </p:custDataLst>
          </p:nvPr>
        </p:nvCxnSpPr>
        <p:spPr>
          <a:xfrm flipH="1">
            <a:off x="4785836" y="2555558"/>
            <a:ext cx="4358164" cy="1011079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 userDrawn="1">
            <p:custDataLst>
              <p:tags r:id="rId15"/>
            </p:custDataLst>
          </p:nvPr>
        </p:nvCxnSpPr>
        <p:spPr>
          <a:xfrm flipH="1">
            <a:off x="4821555" y="3023235"/>
            <a:ext cx="4322445" cy="532448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 userDrawn="1">
            <p:custDataLst>
              <p:tags r:id="rId16"/>
            </p:custDataLst>
          </p:nvPr>
        </p:nvCxnSpPr>
        <p:spPr>
          <a:xfrm flipH="1">
            <a:off x="4757738" y="3494723"/>
            <a:ext cx="4386263" cy="108585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 userDrawn="1">
            <p:custDataLst>
              <p:tags r:id="rId17"/>
            </p:custDataLst>
          </p:nvPr>
        </p:nvCxnSpPr>
        <p:spPr>
          <a:xfrm flipH="1" flipV="1">
            <a:off x="4730591" y="3660458"/>
            <a:ext cx="4413409" cy="384334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 userDrawn="1">
            <p:custDataLst>
              <p:tags r:id="rId18"/>
            </p:custDataLst>
          </p:nvPr>
        </p:nvCxnSpPr>
        <p:spPr>
          <a:xfrm flipH="1" flipV="1">
            <a:off x="4698683" y="3696176"/>
            <a:ext cx="4445318" cy="991553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 userDrawn="1">
            <p:custDataLst>
              <p:tags r:id="rId19"/>
            </p:custDataLst>
          </p:nvPr>
        </p:nvCxnSpPr>
        <p:spPr>
          <a:xfrm flipH="1" flipV="1">
            <a:off x="4755833" y="3771424"/>
            <a:ext cx="4388168" cy="1690688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 userDrawn="1">
            <p:custDataLst>
              <p:tags r:id="rId20"/>
            </p:custDataLst>
          </p:nvPr>
        </p:nvCxnSpPr>
        <p:spPr>
          <a:xfrm flipH="1" flipV="1">
            <a:off x="4740593" y="3803809"/>
            <a:ext cx="3851910" cy="2196941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 userDrawn="1">
            <p:custDataLst>
              <p:tags r:id="rId21"/>
            </p:custDataLst>
          </p:nvPr>
        </p:nvCxnSpPr>
        <p:spPr>
          <a:xfrm flipH="1" flipV="1">
            <a:off x="4717733" y="3823335"/>
            <a:ext cx="2735104" cy="2177415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 userDrawn="1">
            <p:custDataLst>
              <p:tags r:id="rId22"/>
            </p:custDataLst>
          </p:nvPr>
        </p:nvCxnSpPr>
        <p:spPr>
          <a:xfrm flipH="1" flipV="1">
            <a:off x="4682014" y="3831908"/>
            <a:ext cx="1974533" cy="2168843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 userDrawn="1">
            <p:custDataLst>
              <p:tags r:id="rId23"/>
            </p:custDataLst>
          </p:nvPr>
        </p:nvCxnSpPr>
        <p:spPr>
          <a:xfrm flipH="1" flipV="1">
            <a:off x="4615339" y="3850481"/>
            <a:ext cx="1523048" cy="2149793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 userDrawn="1">
            <p:custDataLst>
              <p:tags r:id="rId24"/>
            </p:custDataLst>
          </p:nvPr>
        </p:nvCxnSpPr>
        <p:spPr>
          <a:xfrm flipH="1" flipV="1">
            <a:off x="4577715" y="3877151"/>
            <a:ext cx="1239203" cy="2120265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 userDrawn="1">
            <p:custDataLst>
              <p:tags r:id="rId25"/>
            </p:custDataLst>
          </p:nvPr>
        </p:nvCxnSpPr>
        <p:spPr>
          <a:xfrm flipH="1" flipV="1">
            <a:off x="4522946" y="3906679"/>
            <a:ext cx="693420" cy="2087404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>
            <p:custDataLst>
              <p:tags r:id="rId26"/>
            </p:custDataLst>
          </p:nvPr>
        </p:nvCxnSpPr>
        <p:spPr>
          <a:xfrm flipH="1" flipV="1">
            <a:off x="4469606" y="3915728"/>
            <a:ext cx="400526" cy="2085023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 userDrawn="1">
            <p:custDataLst>
              <p:tags r:id="rId27"/>
            </p:custDataLst>
          </p:nvPr>
        </p:nvCxnSpPr>
        <p:spPr>
          <a:xfrm flipH="1" flipV="1">
            <a:off x="4433411" y="3931920"/>
            <a:ext cx="142875" cy="2068830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 userDrawn="1">
            <p:custDataLst>
              <p:tags r:id="rId28"/>
            </p:custDataLst>
          </p:nvPr>
        </p:nvCxnSpPr>
        <p:spPr>
          <a:xfrm flipV="1">
            <a:off x="4173379" y="3930968"/>
            <a:ext cx="232410" cy="2069783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 userDrawn="1">
            <p:custDataLst>
              <p:tags r:id="rId29"/>
            </p:custDataLst>
          </p:nvPr>
        </p:nvCxnSpPr>
        <p:spPr>
          <a:xfrm flipV="1">
            <a:off x="3820954" y="3958590"/>
            <a:ext cx="525304" cy="2042160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 userDrawn="1">
            <p:custDataLst>
              <p:tags r:id="rId30"/>
            </p:custDataLst>
          </p:nvPr>
        </p:nvCxnSpPr>
        <p:spPr>
          <a:xfrm flipV="1">
            <a:off x="3298984" y="3917633"/>
            <a:ext cx="1032986" cy="2083118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 userDrawn="1">
            <p:custDataLst>
              <p:tags r:id="rId31"/>
            </p:custDataLst>
          </p:nvPr>
        </p:nvCxnSpPr>
        <p:spPr>
          <a:xfrm flipV="1">
            <a:off x="2921794" y="3905250"/>
            <a:ext cx="1394460" cy="2095500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 userDrawn="1">
            <p:custDataLst>
              <p:tags r:id="rId32"/>
            </p:custDataLst>
          </p:nvPr>
        </p:nvCxnSpPr>
        <p:spPr>
          <a:xfrm flipV="1">
            <a:off x="2413159" y="3846195"/>
            <a:ext cx="1891665" cy="2148840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 userDrawn="1">
            <p:custDataLst>
              <p:tags r:id="rId33"/>
            </p:custDataLst>
          </p:nvPr>
        </p:nvCxnSpPr>
        <p:spPr>
          <a:xfrm flipV="1">
            <a:off x="1660208" y="3805714"/>
            <a:ext cx="2634615" cy="2195036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 userDrawn="1">
            <p:custDataLst>
              <p:tags r:id="rId34"/>
            </p:custDataLst>
          </p:nvPr>
        </p:nvCxnSpPr>
        <p:spPr>
          <a:xfrm flipV="1">
            <a:off x="515303" y="3769995"/>
            <a:ext cx="3784759" cy="2230755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 userDrawn="1">
            <p:custDataLst>
              <p:tags r:id="rId35"/>
            </p:custDataLst>
          </p:nvPr>
        </p:nvCxnSpPr>
        <p:spPr>
          <a:xfrm flipV="1">
            <a:off x="0" y="3735705"/>
            <a:ext cx="4289108" cy="1666399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 userDrawn="1">
            <p:custDataLst>
              <p:tags r:id="rId36"/>
            </p:custDataLst>
          </p:nvPr>
        </p:nvCxnSpPr>
        <p:spPr>
          <a:xfrm flipV="1">
            <a:off x="0" y="3712369"/>
            <a:ext cx="4285774" cy="961073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 userDrawn="1">
            <p:custDataLst>
              <p:tags r:id="rId37"/>
            </p:custDataLst>
          </p:nvPr>
        </p:nvCxnSpPr>
        <p:spPr>
          <a:xfrm flipV="1">
            <a:off x="0" y="3687604"/>
            <a:ext cx="4286726" cy="317659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 userDrawn="1">
            <p:custDataLst>
              <p:tags r:id="rId38"/>
            </p:custDataLst>
          </p:nvPr>
        </p:nvCxnSpPr>
        <p:spPr>
          <a:xfrm>
            <a:off x="0" y="3460433"/>
            <a:ext cx="4309110" cy="192881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 userDrawn="1">
            <p:custDataLst>
              <p:tags r:id="rId39"/>
            </p:custDataLst>
          </p:nvPr>
        </p:nvCxnSpPr>
        <p:spPr>
          <a:xfrm>
            <a:off x="0" y="2974658"/>
            <a:ext cx="4315301" cy="661511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 userDrawn="1">
            <p:custDataLst>
              <p:tags r:id="rId40"/>
            </p:custDataLst>
          </p:nvPr>
        </p:nvCxnSpPr>
        <p:spPr>
          <a:xfrm>
            <a:off x="0" y="2522696"/>
            <a:ext cx="4309110" cy="1103948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 userDrawn="1">
            <p:custDataLst>
              <p:tags r:id="rId41"/>
            </p:custDataLst>
          </p:nvPr>
        </p:nvCxnSpPr>
        <p:spPr>
          <a:xfrm>
            <a:off x="0" y="2140268"/>
            <a:ext cx="4300061" cy="1477328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 userDrawn="1">
            <p:custDataLst>
              <p:tags r:id="rId42"/>
            </p:custDataLst>
          </p:nvPr>
        </p:nvCxnSpPr>
        <p:spPr>
          <a:xfrm>
            <a:off x="0" y="1789748"/>
            <a:ext cx="4308634" cy="1802130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 userDrawn="1">
            <p:custDataLst>
              <p:tags r:id="rId43"/>
            </p:custDataLst>
          </p:nvPr>
        </p:nvCxnSpPr>
        <p:spPr>
          <a:xfrm>
            <a:off x="0" y="1334453"/>
            <a:ext cx="4298633" cy="2175034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 userDrawn="1">
            <p:custDataLst>
              <p:tags r:id="rId44"/>
            </p:custDataLst>
          </p:nvPr>
        </p:nvCxnSpPr>
        <p:spPr>
          <a:xfrm>
            <a:off x="0" y="857250"/>
            <a:ext cx="4341495" cy="2574131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 userDrawn="1">
            <p:custDataLst>
              <p:tags r:id="rId45"/>
            </p:custDataLst>
          </p:nvPr>
        </p:nvCxnSpPr>
        <p:spPr>
          <a:xfrm>
            <a:off x="642938" y="857250"/>
            <a:ext cx="3641884" cy="2543651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 userDrawn="1">
            <p:custDataLst>
              <p:tags r:id="rId46"/>
            </p:custDataLst>
          </p:nvPr>
        </p:nvCxnSpPr>
        <p:spPr>
          <a:xfrm>
            <a:off x="1382078" y="857250"/>
            <a:ext cx="2897981" cy="2526506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1" name="等腰三角形 110"/>
          <p:cNvSpPr/>
          <p:nvPr userDrawn="1">
            <p:custDataLst>
              <p:tags r:id="rId47"/>
            </p:custDataLst>
          </p:nvPr>
        </p:nvSpPr>
        <p:spPr>
          <a:xfrm flipV="1">
            <a:off x="2895362" y="2463641"/>
            <a:ext cx="3290411" cy="3143250"/>
          </a:xfrm>
          <a:prstGeom prst="triangle">
            <a:avLst/>
          </a:prstGeom>
          <a:noFill/>
          <a:ln w="9525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12" name="直接连接符 111"/>
          <p:cNvCxnSpPr/>
          <p:nvPr userDrawn="1">
            <p:custDataLst>
              <p:tags r:id="rId48"/>
            </p:custDataLst>
          </p:nvPr>
        </p:nvCxnSpPr>
        <p:spPr>
          <a:xfrm>
            <a:off x="2125028" y="857250"/>
            <a:ext cx="2174081" cy="2549366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 userDrawn="1">
            <p:custDataLst>
              <p:tags r:id="rId49"/>
            </p:custDataLst>
          </p:nvPr>
        </p:nvCxnSpPr>
        <p:spPr>
          <a:xfrm>
            <a:off x="2831783" y="857250"/>
            <a:ext cx="1518285" cy="2606516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 userDrawn="1">
            <p:custDataLst>
              <p:tags r:id="rId50"/>
            </p:custDataLst>
          </p:nvPr>
        </p:nvCxnSpPr>
        <p:spPr>
          <a:xfrm>
            <a:off x="3499485" y="857250"/>
            <a:ext cx="907733" cy="2663666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 userDrawn="1">
            <p:custDataLst>
              <p:tags r:id="rId51"/>
            </p:custDataLst>
          </p:nvPr>
        </p:nvCxnSpPr>
        <p:spPr>
          <a:xfrm>
            <a:off x="4203859" y="857250"/>
            <a:ext cx="224790" cy="2603183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任意多边形: 形状 27"/>
          <p:cNvSpPr/>
          <p:nvPr userDrawn="1">
            <p:custDataLst>
              <p:tags r:id="rId52"/>
            </p:custDataLst>
          </p:nvPr>
        </p:nvSpPr>
        <p:spPr>
          <a:xfrm flipV="1">
            <a:off x="2124791" y="2006442"/>
            <a:ext cx="4831556" cy="3994308"/>
          </a:xfrm>
          <a:custGeom>
            <a:avLst/>
            <a:gdLst>
              <a:gd name="connsiteX0" fmla="*/ 0 w 6442074"/>
              <a:gd name="connsiteY0" fmla="*/ 5325744 h 5325744"/>
              <a:gd name="connsiteX1" fmla="*/ 6442074 w 6442074"/>
              <a:gd name="connsiteY1" fmla="*/ 5325744 h 5325744"/>
              <a:gd name="connsiteX2" fmla="*/ 3426689 w 6442074"/>
              <a:gd name="connsiteY2" fmla="*/ 0 h 5325744"/>
              <a:gd name="connsiteX3" fmla="*/ 3015386 w 6442074"/>
              <a:gd name="connsiteY3" fmla="*/ 0 h 5325744"/>
              <a:gd name="connsiteX0-1" fmla="*/ 0 w 6442074"/>
              <a:gd name="connsiteY0-2" fmla="*/ 5325744 h 5325744"/>
              <a:gd name="connsiteX1-3" fmla="*/ 6442074 w 6442074"/>
              <a:gd name="connsiteY1-4" fmla="*/ 5325744 h 5325744"/>
              <a:gd name="connsiteX2-5" fmla="*/ 3426689 w 6442074"/>
              <a:gd name="connsiteY2-6" fmla="*/ 0 h 5325744"/>
              <a:gd name="connsiteX3-7" fmla="*/ 3237546 w 6442074"/>
              <a:gd name="connsiteY3-8" fmla="*/ 0 h 5325744"/>
              <a:gd name="connsiteX4" fmla="*/ 3015386 w 6442074"/>
              <a:gd name="connsiteY4" fmla="*/ 0 h 5325744"/>
              <a:gd name="connsiteX5" fmla="*/ 0 w 6442074"/>
              <a:gd name="connsiteY5" fmla="*/ 5325744 h 5325744"/>
              <a:gd name="connsiteX0-9" fmla="*/ 3237546 w 6442074"/>
              <a:gd name="connsiteY0-10" fmla="*/ 0 h 5325744"/>
              <a:gd name="connsiteX1-11" fmla="*/ 3015386 w 6442074"/>
              <a:gd name="connsiteY1-12" fmla="*/ 0 h 5325744"/>
              <a:gd name="connsiteX2-13" fmla="*/ 0 w 6442074"/>
              <a:gd name="connsiteY2-14" fmla="*/ 5325744 h 5325744"/>
              <a:gd name="connsiteX3-15" fmla="*/ 6442074 w 6442074"/>
              <a:gd name="connsiteY3-16" fmla="*/ 5325744 h 5325744"/>
              <a:gd name="connsiteX4-17" fmla="*/ 3426689 w 6442074"/>
              <a:gd name="connsiteY4-18" fmla="*/ 0 h 5325744"/>
              <a:gd name="connsiteX5-19" fmla="*/ 3328986 w 6442074"/>
              <a:gd name="connsiteY5-20" fmla="*/ 91440 h 5325744"/>
              <a:gd name="connsiteX0-21" fmla="*/ 3237546 w 6442074"/>
              <a:gd name="connsiteY0-22" fmla="*/ 0 h 5325744"/>
              <a:gd name="connsiteX1-23" fmla="*/ 3015386 w 6442074"/>
              <a:gd name="connsiteY1-24" fmla="*/ 0 h 5325744"/>
              <a:gd name="connsiteX2-25" fmla="*/ 0 w 6442074"/>
              <a:gd name="connsiteY2-26" fmla="*/ 5325744 h 5325744"/>
              <a:gd name="connsiteX3-27" fmla="*/ 6442074 w 6442074"/>
              <a:gd name="connsiteY3-28" fmla="*/ 5325744 h 5325744"/>
              <a:gd name="connsiteX4-29" fmla="*/ 3426689 w 6442074"/>
              <a:gd name="connsiteY4-30" fmla="*/ 0 h 5325744"/>
              <a:gd name="connsiteX0-31" fmla="*/ 3015386 w 6442074"/>
              <a:gd name="connsiteY0-32" fmla="*/ 0 h 5325744"/>
              <a:gd name="connsiteX1-33" fmla="*/ 0 w 6442074"/>
              <a:gd name="connsiteY1-34" fmla="*/ 5325744 h 5325744"/>
              <a:gd name="connsiteX2-35" fmla="*/ 6442074 w 6442074"/>
              <a:gd name="connsiteY2-36" fmla="*/ 5325744 h 5325744"/>
              <a:gd name="connsiteX3-37" fmla="*/ 3426689 w 6442074"/>
              <a:gd name="connsiteY3-38" fmla="*/ 0 h 53257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442074" h="5325744">
                <a:moveTo>
                  <a:pt x="3015386" y="0"/>
                </a:moveTo>
                <a:lnTo>
                  <a:pt x="0" y="5325744"/>
                </a:lnTo>
                <a:lnTo>
                  <a:pt x="6442074" y="5325744"/>
                </a:lnTo>
                <a:lnTo>
                  <a:pt x="3426689" y="0"/>
                </a:lnTo>
              </a:path>
            </a:pathLst>
          </a:custGeom>
          <a:noFill/>
          <a:ln>
            <a:solidFill>
              <a:schemeClr val="tx1">
                <a:alpha val="12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2" name="任意多边形: 形状 21"/>
          <p:cNvSpPr/>
          <p:nvPr userDrawn="1">
            <p:custDataLst>
              <p:tags r:id="rId53"/>
            </p:custDataLst>
          </p:nvPr>
        </p:nvSpPr>
        <p:spPr>
          <a:xfrm flipV="1">
            <a:off x="1039179" y="1334453"/>
            <a:ext cx="7002779" cy="4666297"/>
          </a:xfrm>
          <a:custGeom>
            <a:avLst/>
            <a:gdLst>
              <a:gd name="connsiteX0" fmla="*/ 0 w 9337039"/>
              <a:gd name="connsiteY0" fmla="*/ 6221729 h 6221729"/>
              <a:gd name="connsiteX1" fmla="*/ 9337039 w 9337039"/>
              <a:gd name="connsiteY1" fmla="*/ 6221729 h 6221729"/>
              <a:gd name="connsiteX2" fmla="*/ 5662676 w 9337039"/>
              <a:gd name="connsiteY2" fmla="*/ 0 h 6221729"/>
              <a:gd name="connsiteX3" fmla="*/ 3674365 w 9337039"/>
              <a:gd name="connsiteY3" fmla="*/ 0 h 6221729"/>
              <a:gd name="connsiteX0-1" fmla="*/ 0 w 9337039"/>
              <a:gd name="connsiteY0-2" fmla="*/ 6221729 h 6221729"/>
              <a:gd name="connsiteX1-3" fmla="*/ 9337039 w 9337039"/>
              <a:gd name="connsiteY1-4" fmla="*/ 6221729 h 6221729"/>
              <a:gd name="connsiteX2-5" fmla="*/ 5662676 w 9337039"/>
              <a:gd name="connsiteY2-6" fmla="*/ 0 h 6221729"/>
              <a:gd name="connsiteX3-7" fmla="*/ 4596128 w 9337039"/>
              <a:gd name="connsiteY3-8" fmla="*/ 0 h 6221729"/>
              <a:gd name="connsiteX4" fmla="*/ 3674365 w 9337039"/>
              <a:gd name="connsiteY4" fmla="*/ 0 h 6221729"/>
              <a:gd name="connsiteX5" fmla="*/ 0 w 9337039"/>
              <a:gd name="connsiteY5" fmla="*/ 6221729 h 6221729"/>
              <a:gd name="connsiteX0-9" fmla="*/ 4596128 w 9337039"/>
              <a:gd name="connsiteY0-10" fmla="*/ 0 h 6221729"/>
              <a:gd name="connsiteX1-11" fmla="*/ 3674365 w 9337039"/>
              <a:gd name="connsiteY1-12" fmla="*/ 0 h 6221729"/>
              <a:gd name="connsiteX2-13" fmla="*/ 0 w 9337039"/>
              <a:gd name="connsiteY2-14" fmla="*/ 6221729 h 6221729"/>
              <a:gd name="connsiteX3-15" fmla="*/ 9337039 w 9337039"/>
              <a:gd name="connsiteY3-16" fmla="*/ 6221729 h 6221729"/>
              <a:gd name="connsiteX4-17" fmla="*/ 5662676 w 9337039"/>
              <a:gd name="connsiteY4-18" fmla="*/ 0 h 6221729"/>
              <a:gd name="connsiteX5-19" fmla="*/ 4687568 w 9337039"/>
              <a:gd name="connsiteY5-20" fmla="*/ 91440 h 6221729"/>
              <a:gd name="connsiteX0-21" fmla="*/ 4596128 w 9337039"/>
              <a:gd name="connsiteY0-22" fmla="*/ 0 h 6221729"/>
              <a:gd name="connsiteX1-23" fmla="*/ 3674365 w 9337039"/>
              <a:gd name="connsiteY1-24" fmla="*/ 0 h 6221729"/>
              <a:gd name="connsiteX2-25" fmla="*/ 0 w 9337039"/>
              <a:gd name="connsiteY2-26" fmla="*/ 6221729 h 6221729"/>
              <a:gd name="connsiteX3-27" fmla="*/ 9337039 w 9337039"/>
              <a:gd name="connsiteY3-28" fmla="*/ 6221729 h 6221729"/>
              <a:gd name="connsiteX4-29" fmla="*/ 5662676 w 9337039"/>
              <a:gd name="connsiteY4-30" fmla="*/ 0 h 6221729"/>
              <a:gd name="connsiteX0-31" fmla="*/ 3674365 w 9337039"/>
              <a:gd name="connsiteY0-32" fmla="*/ 0 h 6221729"/>
              <a:gd name="connsiteX1-33" fmla="*/ 0 w 9337039"/>
              <a:gd name="connsiteY1-34" fmla="*/ 6221729 h 6221729"/>
              <a:gd name="connsiteX2-35" fmla="*/ 9337039 w 9337039"/>
              <a:gd name="connsiteY2-36" fmla="*/ 6221729 h 6221729"/>
              <a:gd name="connsiteX3-37" fmla="*/ 5662676 w 9337039"/>
              <a:gd name="connsiteY3-38" fmla="*/ 0 h 62217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9337039" h="6221729">
                <a:moveTo>
                  <a:pt x="3674365" y="0"/>
                </a:moveTo>
                <a:lnTo>
                  <a:pt x="0" y="6221729"/>
                </a:lnTo>
                <a:lnTo>
                  <a:pt x="9337039" y="6221729"/>
                </a:lnTo>
                <a:lnTo>
                  <a:pt x="5662676" y="0"/>
                </a:lnTo>
              </a:path>
            </a:pathLst>
          </a:custGeom>
          <a:noFill/>
          <a:ln>
            <a:solidFill>
              <a:schemeClr val="tx1">
                <a:alpha val="14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6" name="任意多边形: 形状 15"/>
          <p:cNvSpPr/>
          <p:nvPr userDrawn="1">
            <p:custDataLst>
              <p:tags r:id="rId54"/>
            </p:custDataLst>
          </p:nvPr>
        </p:nvSpPr>
        <p:spPr>
          <a:xfrm flipV="1">
            <a:off x="6067901" y="857726"/>
            <a:ext cx="3075623" cy="5143024"/>
          </a:xfrm>
          <a:custGeom>
            <a:avLst/>
            <a:gdLst>
              <a:gd name="connsiteX0" fmla="*/ 6458 w 6458"/>
              <a:gd name="connsiteY0" fmla="*/ 10810 h 10810"/>
              <a:gd name="connsiteX1" fmla="*/ 0 w 6458"/>
              <a:gd name="connsiteY1" fmla="*/ 0 h 10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58" h="10810">
                <a:moveTo>
                  <a:pt x="6458" y="10810"/>
                </a:moveTo>
                <a:lnTo>
                  <a:pt x="0" y="0"/>
                </a:lnTo>
              </a:path>
            </a:pathLst>
          </a:custGeom>
          <a:ln w="6350">
            <a:gradFill>
              <a:gsLst>
                <a:gs pos="0">
                  <a:schemeClr val="tx1">
                    <a:alpha val="0"/>
                  </a:schemeClr>
                </a:gs>
                <a:gs pos="40000">
                  <a:schemeClr val="tx1">
                    <a:lumMod val="50000"/>
                    <a:lumOff val="50000"/>
                    <a:alpha val="30000"/>
                  </a:schemeClr>
                </a:gs>
                <a:gs pos="9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1" name="任意多边形: 形状 10"/>
          <p:cNvSpPr/>
          <p:nvPr userDrawn="1">
            <p:custDataLst>
              <p:tags r:id="rId55"/>
            </p:custDataLst>
          </p:nvPr>
        </p:nvSpPr>
        <p:spPr>
          <a:xfrm flipV="1">
            <a:off x="0" y="2850833"/>
            <a:ext cx="1796891" cy="3149918"/>
          </a:xfrm>
          <a:custGeom>
            <a:avLst/>
            <a:gdLst>
              <a:gd name="connsiteX0" fmla="*/ 3773 w 3773"/>
              <a:gd name="connsiteY0" fmla="*/ 0 h 6614"/>
              <a:gd name="connsiteX1" fmla="*/ 0 w 3773"/>
              <a:gd name="connsiteY1" fmla="*/ 6614 h 6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73" h="6614">
                <a:moveTo>
                  <a:pt x="3773" y="0"/>
                </a:moveTo>
                <a:lnTo>
                  <a:pt x="0" y="6614"/>
                </a:lnTo>
              </a:path>
            </a:pathLst>
          </a:custGeom>
          <a:noFill/>
          <a:ln w="25400">
            <a:solidFill>
              <a:schemeClr val="tx1">
                <a:lumMod val="65000"/>
                <a:lumOff val="35000"/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56"/>
            </p:custDataLst>
          </p:nvPr>
        </p:nvSpPr>
        <p:spPr>
          <a:xfrm>
            <a:off x="628650" y="2555558"/>
            <a:ext cx="7886700" cy="893921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7"/>
            </p:custDataLst>
          </p:nvPr>
        </p:nvSpPr>
        <p:spPr>
          <a:xfrm>
            <a:off x="628650" y="3557250"/>
            <a:ext cx="7886700" cy="729000"/>
          </a:xfrm>
        </p:spPr>
        <p:txBody>
          <a:bodyPr wrap="square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9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0"/>
            </p:custDataLst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61"/>
            </p:custDataLst>
          </p:nvPr>
        </p:nvSpPr>
        <p:spPr>
          <a:xfrm>
            <a:off x="3491389" y="2032159"/>
            <a:ext cx="2159794" cy="481489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pPr lvl="0"/>
            <a:r>
              <a:rPr lang="zh-CN" altLang="en-US" dirty="0"/>
              <a:t>年号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2"/>
            </p:custDataLst>
          </p:nvPr>
        </p:nvSpPr>
        <p:spPr>
          <a:xfrm>
            <a:off x="3396899" y="4351400"/>
            <a:ext cx="2160000" cy="378000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accent1"/>
              </a:gs>
              <a:gs pos="100000">
                <a:schemeClr val="accent2"/>
              </a:gs>
            </a:gsLst>
            <a:lin ang="15000000" scaled="0"/>
          </a:gra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7" name="任意多边形: 形状 10"/>
          <p:cNvSpPr/>
          <p:nvPr userDrawn="1">
            <p:custDataLst>
              <p:tags r:id="rId63"/>
            </p:custDataLst>
          </p:nvPr>
        </p:nvSpPr>
        <p:spPr>
          <a:xfrm flipV="1">
            <a:off x="7286149" y="2743676"/>
            <a:ext cx="1857851" cy="3257074"/>
          </a:xfrm>
          <a:custGeom>
            <a:avLst/>
            <a:gdLst>
              <a:gd name="connsiteX0" fmla="*/ 3901 w 3901"/>
              <a:gd name="connsiteY0" fmla="*/ 6839 h 6839"/>
              <a:gd name="connsiteX1" fmla="*/ 0 w 3901"/>
              <a:gd name="connsiteY1" fmla="*/ 0 h 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01" h="6839">
                <a:moveTo>
                  <a:pt x="3901" y="6839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chemeClr val="tx1">
                <a:lumMod val="65000"/>
                <a:lumOff val="35000"/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8" name="任意多边形: 形状 15"/>
          <p:cNvSpPr/>
          <p:nvPr userDrawn="1">
            <p:custDataLst>
              <p:tags r:id="rId64"/>
            </p:custDataLst>
          </p:nvPr>
        </p:nvSpPr>
        <p:spPr>
          <a:xfrm flipV="1">
            <a:off x="0" y="950595"/>
            <a:ext cx="3017044" cy="5050155"/>
          </a:xfrm>
          <a:custGeom>
            <a:avLst/>
            <a:gdLst>
              <a:gd name="connsiteX0" fmla="*/ 6335 w 6335"/>
              <a:gd name="connsiteY0" fmla="*/ 0 h 10604"/>
              <a:gd name="connsiteX1" fmla="*/ 0 w 6335"/>
              <a:gd name="connsiteY1" fmla="*/ 10604 h 1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10604">
                <a:moveTo>
                  <a:pt x="6335" y="0"/>
                </a:moveTo>
                <a:lnTo>
                  <a:pt x="0" y="10604"/>
                </a:lnTo>
              </a:path>
            </a:pathLst>
          </a:custGeom>
          <a:ln w="6350">
            <a:gradFill>
              <a:gsLst>
                <a:gs pos="0">
                  <a:schemeClr val="tx1">
                    <a:alpha val="0"/>
                  </a:schemeClr>
                </a:gs>
                <a:gs pos="40000">
                  <a:schemeClr val="tx1">
                    <a:lumMod val="50000"/>
                    <a:lumOff val="50000"/>
                    <a:alpha val="30000"/>
                  </a:schemeClr>
                </a:gs>
                <a:gs pos="9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 flipH="1">
            <a:off x="6565487" y="5624513"/>
            <a:ext cx="2057400" cy="273844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839640" y="1588331"/>
            <a:ext cx="3479006" cy="810816"/>
          </a:xfrm>
          <a:ln>
            <a:noFill/>
          </a:ln>
        </p:spPr>
        <p:txBody>
          <a:bodyPr wrap="square" anchor="b">
            <a:normAutofit/>
          </a:bodyPr>
          <a:lstStyle>
            <a:lvl1pPr algn="ctr">
              <a:defRPr sz="6000">
                <a:ln w="1905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6000000" scaled="0"/>
                  </a:gradFill>
                </a:ln>
                <a:noFill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 flipH="1">
            <a:off x="6565487" y="5624513"/>
            <a:ext cx="2057400" cy="273844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spect="1"/>
          </p:cNvSpPr>
          <p:nvPr userDrawn="1">
            <p:custDataLst>
              <p:tags r:id="rId2"/>
            </p:custDataLst>
          </p:nvPr>
        </p:nvSpPr>
        <p:spPr>
          <a:xfrm>
            <a:off x="1362075" y="1638776"/>
            <a:ext cx="7770019" cy="4361974"/>
          </a:xfrm>
          <a:prstGeom prst="rect">
            <a:avLst/>
          </a:prstGeom>
          <a:gradFill>
            <a:gsLst>
              <a:gs pos="0">
                <a:srgbClr val="FFFFFF">
                  <a:alpha val="15000"/>
                </a:srgbClr>
              </a:gs>
              <a:gs pos="40000">
                <a:schemeClr val="tx1">
                  <a:alpha val="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9" name="直接连接符 8"/>
          <p:cNvCxnSpPr/>
          <p:nvPr userDrawn="1">
            <p:custDataLst>
              <p:tags r:id="rId3"/>
            </p:custDataLst>
          </p:nvPr>
        </p:nvCxnSpPr>
        <p:spPr>
          <a:xfrm flipH="1">
            <a:off x="2696528" y="857250"/>
            <a:ext cx="342900" cy="2785586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>
            <p:custDataLst>
              <p:tags r:id="rId4"/>
            </p:custDataLst>
          </p:nvPr>
        </p:nvCxnSpPr>
        <p:spPr>
          <a:xfrm flipH="1">
            <a:off x="2782253" y="857250"/>
            <a:ext cx="964406" cy="2614136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>
            <p:custDataLst>
              <p:tags r:id="rId5"/>
            </p:custDataLst>
          </p:nvPr>
        </p:nvCxnSpPr>
        <p:spPr>
          <a:xfrm flipH="1">
            <a:off x="2782729" y="857250"/>
            <a:ext cx="1656874" cy="2657475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>
            <p:custDataLst>
              <p:tags r:id="rId6"/>
            </p:custDataLst>
          </p:nvPr>
        </p:nvCxnSpPr>
        <p:spPr>
          <a:xfrm flipH="1">
            <a:off x="2796540" y="858679"/>
            <a:ext cx="2307431" cy="2676049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7"/>
            </p:custDataLst>
          </p:nvPr>
        </p:nvCxnSpPr>
        <p:spPr>
          <a:xfrm flipH="1">
            <a:off x="2865596" y="858679"/>
            <a:ext cx="2938463" cy="2629376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>
            <p:custDataLst>
              <p:tags r:id="rId8"/>
            </p:custDataLst>
          </p:nvPr>
        </p:nvCxnSpPr>
        <p:spPr>
          <a:xfrm flipH="1">
            <a:off x="3000375" y="857250"/>
            <a:ext cx="3503771" cy="2557463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9"/>
            </p:custDataLst>
          </p:nvPr>
        </p:nvCxnSpPr>
        <p:spPr>
          <a:xfrm flipH="1">
            <a:off x="2989898" y="862489"/>
            <a:ext cx="4136708" cy="2582704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10"/>
            </p:custDataLst>
          </p:nvPr>
        </p:nvCxnSpPr>
        <p:spPr>
          <a:xfrm flipH="1">
            <a:off x="3014663" y="857726"/>
            <a:ext cx="5046821" cy="2633663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11"/>
            </p:custDataLst>
          </p:nvPr>
        </p:nvCxnSpPr>
        <p:spPr>
          <a:xfrm flipH="1">
            <a:off x="3014663" y="1136333"/>
            <a:ext cx="6124099" cy="2390775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>
            <p:custDataLst>
              <p:tags r:id="rId12"/>
            </p:custDataLst>
          </p:nvPr>
        </p:nvCxnSpPr>
        <p:spPr>
          <a:xfrm flipH="1">
            <a:off x="2964656" y="2131695"/>
            <a:ext cx="6178868" cy="1434941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13"/>
            </p:custDataLst>
          </p:nvPr>
        </p:nvCxnSpPr>
        <p:spPr>
          <a:xfrm flipH="1">
            <a:off x="2997041" y="2803208"/>
            <a:ext cx="6141720" cy="752475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14"/>
            </p:custDataLst>
          </p:nvPr>
        </p:nvCxnSpPr>
        <p:spPr>
          <a:xfrm flipH="1">
            <a:off x="2936558" y="3446145"/>
            <a:ext cx="6206966" cy="157163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>
            <p:custDataLst>
              <p:tags r:id="rId15"/>
            </p:custDataLst>
          </p:nvPr>
        </p:nvCxnSpPr>
        <p:spPr>
          <a:xfrm flipH="1" flipV="1">
            <a:off x="2906078" y="3660458"/>
            <a:ext cx="6232684" cy="546735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16"/>
            </p:custDataLst>
          </p:nvPr>
        </p:nvCxnSpPr>
        <p:spPr>
          <a:xfrm flipH="1" flipV="1">
            <a:off x="2874169" y="3696176"/>
            <a:ext cx="6264593" cy="1395889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17"/>
            </p:custDataLst>
          </p:nvPr>
        </p:nvCxnSpPr>
        <p:spPr>
          <a:xfrm flipH="1" flipV="1">
            <a:off x="2936081" y="3771424"/>
            <a:ext cx="5755005" cy="2217896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>
            <p:custDataLst>
              <p:tags r:id="rId18"/>
            </p:custDataLst>
          </p:nvPr>
        </p:nvCxnSpPr>
        <p:spPr>
          <a:xfrm flipH="1" flipV="1">
            <a:off x="2918936" y="3803809"/>
            <a:ext cx="3851910" cy="2196941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19"/>
            </p:custDataLst>
          </p:nvPr>
        </p:nvCxnSpPr>
        <p:spPr>
          <a:xfrm flipH="1" flipV="1">
            <a:off x="2896076" y="3822859"/>
            <a:ext cx="2735104" cy="2177415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>
            <p:custDataLst>
              <p:tags r:id="rId20"/>
            </p:custDataLst>
          </p:nvPr>
        </p:nvCxnSpPr>
        <p:spPr>
          <a:xfrm flipH="1" flipV="1">
            <a:off x="2860358" y="3831908"/>
            <a:ext cx="1974533" cy="2168843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>
            <p:custDataLst>
              <p:tags r:id="rId21"/>
            </p:custDataLst>
          </p:nvPr>
        </p:nvCxnSpPr>
        <p:spPr>
          <a:xfrm flipH="1" flipV="1">
            <a:off x="2793683" y="3850481"/>
            <a:ext cx="1523048" cy="2149793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>
            <p:custDataLst>
              <p:tags r:id="rId22"/>
            </p:custDataLst>
          </p:nvPr>
        </p:nvCxnSpPr>
        <p:spPr>
          <a:xfrm flipH="1" flipV="1">
            <a:off x="2756059" y="3877151"/>
            <a:ext cx="1239203" cy="2120265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23"/>
            </p:custDataLst>
          </p:nvPr>
        </p:nvCxnSpPr>
        <p:spPr>
          <a:xfrm flipH="1" flipV="1">
            <a:off x="2701290" y="3906679"/>
            <a:ext cx="693420" cy="2087404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24"/>
            </p:custDataLst>
          </p:nvPr>
        </p:nvCxnSpPr>
        <p:spPr>
          <a:xfrm flipH="1" flipV="1">
            <a:off x="2647950" y="3915728"/>
            <a:ext cx="400526" cy="2085023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>
            <p:custDataLst>
              <p:tags r:id="rId25"/>
            </p:custDataLst>
          </p:nvPr>
        </p:nvCxnSpPr>
        <p:spPr>
          <a:xfrm flipH="1" flipV="1">
            <a:off x="2611755" y="3931920"/>
            <a:ext cx="142875" cy="2068830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>
            <p:custDataLst>
              <p:tags r:id="rId26"/>
            </p:custDataLst>
          </p:nvPr>
        </p:nvCxnSpPr>
        <p:spPr>
          <a:xfrm flipV="1">
            <a:off x="2351723" y="3930968"/>
            <a:ext cx="232410" cy="2069783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27"/>
            </p:custDataLst>
          </p:nvPr>
        </p:nvCxnSpPr>
        <p:spPr>
          <a:xfrm flipV="1">
            <a:off x="1999298" y="3958590"/>
            <a:ext cx="525304" cy="2042160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28"/>
            </p:custDataLst>
          </p:nvPr>
        </p:nvCxnSpPr>
        <p:spPr>
          <a:xfrm flipV="1">
            <a:off x="1477328" y="3917633"/>
            <a:ext cx="1032986" cy="2083118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>
            <p:custDataLst>
              <p:tags r:id="rId29"/>
            </p:custDataLst>
          </p:nvPr>
        </p:nvCxnSpPr>
        <p:spPr>
          <a:xfrm flipV="1">
            <a:off x="1100138" y="3905250"/>
            <a:ext cx="1394460" cy="2095500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>
            <p:custDataLst>
              <p:tags r:id="rId30"/>
            </p:custDataLst>
          </p:nvPr>
        </p:nvCxnSpPr>
        <p:spPr>
          <a:xfrm flipV="1">
            <a:off x="591503" y="3846195"/>
            <a:ext cx="1891665" cy="2148840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 userDrawn="1">
            <p:custDataLst>
              <p:tags r:id="rId31"/>
            </p:custDataLst>
          </p:nvPr>
        </p:nvCxnSpPr>
        <p:spPr>
          <a:xfrm flipV="1">
            <a:off x="5239" y="3812381"/>
            <a:ext cx="2467928" cy="2085975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 userDrawn="1">
            <p:custDataLst>
              <p:tags r:id="rId32"/>
            </p:custDataLst>
          </p:nvPr>
        </p:nvCxnSpPr>
        <p:spPr>
          <a:xfrm flipV="1">
            <a:off x="5239" y="3769519"/>
            <a:ext cx="2473166" cy="1449705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 userDrawn="1">
            <p:custDataLst>
              <p:tags r:id="rId33"/>
            </p:custDataLst>
          </p:nvPr>
        </p:nvCxnSpPr>
        <p:spPr>
          <a:xfrm flipV="1">
            <a:off x="0" y="3735705"/>
            <a:ext cx="2467451" cy="982028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>
            <p:custDataLst>
              <p:tags r:id="rId34"/>
            </p:custDataLst>
          </p:nvPr>
        </p:nvCxnSpPr>
        <p:spPr>
          <a:xfrm flipV="1">
            <a:off x="0" y="3712369"/>
            <a:ext cx="2460308" cy="559594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>
            <p:custDataLst>
              <p:tags r:id="rId35"/>
            </p:custDataLst>
          </p:nvPr>
        </p:nvCxnSpPr>
        <p:spPr>
          <a:xfrm flipV="1">
            <a:off x="0" y="3687604"/>
            <a:ext cx="2465070" cy="189548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>
            <p:custDataLst>
              <p:tags r:id="rId36"/>
            </p:custDataLst>
          </p:nvPr>
        </p:nvCxnSpPr>
        <p:spPr>
          <a:xfrm>
            <a:off x="0" y="3566636"/>
            <a:ext cx="2480310" cy="86678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>
            <p:custDataLst>
              <p:tags r:id="rId37"/>
            </p:custDataLst>
          </p:nvPr>
        </p:nvCxnSpPr>
        <p:spPr>
          <a:xfrm>
            <a:off x="0" y="3236119"/>
            <a:ext cx="2493645" cy="400050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>
            <p:custDataLst>
              <p:tags r:id="rId38"/>
            </p:custDataLst>
          </p:nvPr>
        </p:nvCxnSpPr>
        <p:spPr>
          <a:xfrm>
            <a:off x="5239" y="3007519"/>
            <a:ext cx="2458961" cy="622178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 userDrawn="1">
            <p:custDataLst>
              <p:tags r:id="rId39"/>
            </p:custDataLst>
          </p:nvPr>
        </p:nvCxnSpPr>
        <p:spPr>
          <a:xfrm>
            <a:off x="0" y="2803208"/>
            <a:ext cx="2478405" cy="814388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 userDrawn="1">
            <p:custDataLst>
              <p:tags r:id="rId40"/>
            </p:custDataLst>
          </p:nvPr>
        </p:nvCxnSpPr>
        <p:spPr>
          <a:xfrm>
            <a:off x="0" y="2536031"/>
            <a:ext cx="2479834" cy="1055846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 userDrawn="1">
            <p:custDataLst>
              <p:tags r:id="rId41"/>
            </p:custDataLst>
          </p:nvPr>
        </p:nvCxnSpPr>
        <p:spPr>
          <a:xfrm>
            <a:off x="5239" y="2264569"/>
            <a:ext cx="2470309" cy="1244918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 userDrawn="1">
            <p:custDataLst>
              <p:tags r:id="rId42"/>
            </p:custDataLst>
          </p:nvPr>
        </p:nvCxnSpPr>
        <p:spPr>
          <a:xfrm>
            <a:off x="5239" y="2006441"/>
            <a:ext cx="2500789" cy="1459230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 userDrawn="1">
            <p:custDataLst>
              <p:tags r:id="rId43"/>
            </p:custDataLst>
          </p:nvPr>
        </p:nvCxnSpPr>
        <p:spPr>
          <a:xfrm>
            <a:off x="5239" y="1638776"/>
            <a:ext cx="2457926" cy="1757839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 userDrawn="1">
            <p:custDataLst>
              <p:tags r:id="rId44"/>
            </p:custDataLst>
          </p:nvPr>
        </p:nvCxnSpPr>
        <p:spPr>
          <a:xfrm>
            <a:off x="5239" y="1251109"/>
            <a:ext cx="2453164" cy="2131219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" name="等腰三角形 50"/>
          <p:cNvSpPr/>
          <p:nvPr userDrawn="1">
            <p:custDataLst>
              <p:tags r:id="rId45"/>
            </p:custDataLst>
          </p:nvPr>
        </p:nvSpPr>
        <p:spPr>
          <a:xfrm flipV="1">
            <a:off x="1073706" y="2463641"/>
            <a:ext cx="3290411" cy="3143250"/>
          </a:xfrm>
          <a:prstGeom prst="triangle">
            <a:avLst/>
          </a:prstGeom>
          <a:noFill/>
          <a:ln w="9525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52" name="直接连接符 51"/>
          <p:cNvCxnSpPr/>
          <p:nvPr userDrawn="1">
            <p:custDataLst>
              <p:tags r:id="rId46"/>
            </p:custDataLst>
          </p:nvPr>
        </p:nvCxnSpPr>
        <p:spPr>
          <a:xfrm>
            <a:off x="303371" y="857250"/>
            <a:ext cx="2174081" cy="2549366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 userDrawn="1">
            <p:custDataLst>
              <p:tags r:id="rId47"/>
            </p:custDataLst>
          </p:nvPr>
        </p:nvCxnSpPr>
        <p:spPr>
          <a:xfrm>
            <a:off x="1010126" y="857250"/>
            <a:ext cx="1518285" cy="2606516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>
            <p:custDataLst>
              <p:tags r:id="rId48"/>
            </p:custDataLst>
          </p:nvPr>
        </p:nvCxnSpPr>
        <p:spPr>
          <a:xfrm>
            <a:off x="1677829" y="857250"/>
            <a:ext cx="907733" cy="2663666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 userDrawn="1">
            <p:custDataLst>
              <p:tags r:id="rId49"/>
            </p:custDataLst>
          </p:nvPr>
        </p:nvCxnSpPr>
        <p:spPr>
          <a:xfrm>
            <a:off x="2382203" y="860584"/>
            <a:ext cx="224790" cy="2603183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6" name="任意多边形: 形状 75"/>
          <p:cNvSpPr/>
          <p:nvPr userDrawn="1">
            <p:custDataLst>
              <p:tags r:id="rId50"/>
            </p:custDataLst>
          </p:nvPr>
        </p:nvSpPr>
        <p:spPr>
          <a:xfrm flipV="1">
            <a:off x="303134" y="2006441"/>
            <a:ext cx="4831556" cy="3992880"/>
          </a:xfrm>
          <a:custGeom>
            <a:avLst/>
            <a:gdLst>
              <a:gd name="connsiteX0" fmla="*/ 4747 w 10145"/>
              <a:gd name="connsiteY0" fmla="*/ 0 h 8384"/>
              <a:gd name="connsiteX1" fmla="*/ 0 w 10145"/>
              <a:gd name="connsiteY1" fmla="*/ 8384 h 8384"/>
              <a:gd name="connsiteX2" fmla="*/ 10145 w 10145"/>
              <a:gd name="connsiteY2" fmla="*/ 8384 h 8384"/>
              <a:gd name="connsiteX3" fmla="*/ 5398 w 10145"/>
              <a:gd name="connsiteY3" fmla="*/ 0 h 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45" h="8384">
                <a:moveTo>
                  <a:pt x="4747" y="0"/>
                </a:moveTo>
                <a:lnTo>
                  <a:pt x="0" y="8384"/>
                </a:lnTo>
                <a:lnTo>
                  <a:pt x="10145" y="8384"/>
                </a:lnTo>
                <a:lnTo>
                  <a:pt x="5398" y="0"/>
                </a:lnTo>
              </a:path>
            </a:pathLst>
          </a:custGeom>
          <a:ln w="6350">
            <a:gradFill>
              <a:gsLst>
                <a:gs pos="0">
                  <a:schemeClr val="tx1">
                    <a:alpha val="0"/>
                  </a:schemeClr>
                </a:gs>
                <a:gs pos="40000">
                  <a:schemeClr val="tx1">
                    <a:lumMod val="50000"/>
                    <a:lumOff val="50000"/>
                    <a:alpha val="25000"/>
                  </a:schemeClr>
                </a:gs>
                <a:gs pos="9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71" name="任意多边形: 形状 70"/>
          <p:cNvSpPr/>
          <p:nvPr userDrawn="1">
            <p:custDataLst>
              <p:tags r:id="rId51"/>
            </p:custDataLst>
          </p:nvPr>
        </p:nvSpPr>
        <p:spPr>
          <a:xfrm flipV="1">
            <a:off x="1" y="2659380"/>
            <a:ext cx="1972628" cy="3339941"/>
          </a:xfrm>
          <a:custGeom>
            <a:avLst/>
            <a:gdLst>
              <a:gd name="connsiteX0" fmla="*/ 4142 w 4142"/>
              <a:gd name="connsiteY0" fmla="*/ 0 h 7013"/>
              <a:gd name="connsiteX1" fmla="*/ 0 w 4142"/>
              <a:gd name="connsiteY1" fmla="*/ 7013 h 7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42" h="7013">
                <a:moveTo>
                  <a:pt x="4142" y="0"/>
                </a:moveTo>
                <a:lnTo>
                  <a:pt x="0" y="7013"/>
                </a:lnTo>
              </a:path>
            </a:pathLst>
          </a:custGeom>
          <a:ln w="6350">
            <a:gradFill>
              <a:gsLst>
                <a:gs pos="0">
                  <a:schemeClr val="tx1">
                    <a:alpha val="0"/>
                  </a:schemeClr>
                </a:gs>
                <a:gs pos="40000">
                  <a:schemeClr val="tx1">
                    <a:lumMod val="50000"/>
                    <a:lumOff val="50000"/>
                    <a:alpha val="25000"/>
                  </a:schemeClr>
                </a:gs>
                <a:gs pos="9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66" name="任意多边形: 形状 65"/>
          <p:cNvSpPr/>
          <p:nvPr userDrawn="1">
            <p:custDataLst>
              <p:tags r:id="rId52"/>
            </p:custDataLst>
          </p:nvPr>
        </p:nvSpPr>
        <p:spPr>
          <a:xfrm flipV="1">
            <a:off x="0" y="4004786"/>
            <a:ext cx="1192054" cy="1994535"/>
          </a:xfrm>
          <a:custGeom>
            <a:avLst/>
            <a:gdLst>
              <a:gd name="connsiteX0" fmla="*/ 2503 w 2503"/>
              <a:gd name="connsiteY0" fmla="*/ 0 h 4188"/>
              <a:gd name="connsiteX1" fmla="*/ 0 w 2503"/>
              <a:gd name="connsiteY1" fmla="*/ 4188 h 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3" h="4188">
                <a:moveTo>
                  <a:pt x="2503" y="0"/>
                </a:moveTo>
                <a:lnTo>
                  <a:pt x="0" y="4188"/>
                </a:lnTo>
              </a:path>
            </a:pathLst>
          </a:custGeom>
          <a:noFill/>
          <a:ln w="158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81" name="任意多边形: 形状 80"/>
          <p:cNvSpPr/>
          <p:nvPr userDrawn="1">
            <p:custDataLst>
              <p:tags r:id="rId53"/>
            </p:custDataLst>
          </p:nvPr>
        </p:nvSpPr>
        <p:spPr>
          <a:xfrm flipV="1">
            <a:off x="5466398" y="857250"/>
            <a:ext cx="2939415" cy="5137309"/>
          </a:xfrm>
          <a:custGeom>
            <a:avLst/>
            <a:gdLst>
              <a:gd name="connsiteX0" fmla="*/ 0 w 11207701"/>
              <a:gd name="connsiteY0" fmla="*/ 6867524 h 6867524"/>
              <a:gd name="connsiteX1" fmla="*/ 11207701 w 11207701"/>
              <a:gd name="connsiteY1" fmla="*/ 6867524 h 6867524"/>
              <a:gd name="connsiteX2" fmla="*/ 7288350 w 11207701"/>
              <a:gd name="connsiteY2" fmla="*/ 0 h 6867524"/>
              <a:gd name="connsiteX3" fmla="*/ 0 w 11207701"/>
              <a:gd name="connsiteY3" fmla="*/ 0 h 6867524"/>
              <a:gd name="connsiteX0-1" fmla="*/ 0 w 11207701"/>
              <a:gd name="connsiteY0-2" fmla="*/ 0 h 6867524"/>
              <a:gd name="connsiteX1-3" fmla="*/ 0 w 11207701"/>
              <a:gd name="connsiteY1-4" fmla="*/ 6867524 h 6867524"/>
              <a:gd name="connsiteX2-5" fmla="*/ 11207701 w 11207701"/>
              <a:gd name="connsiteY2-6" fmla="*/ 6867524 h 6867524"/>
              <a:gd name="connsiteX3-7" fmla="*/ 7288350 w 11207701"/>
              <a:gd name="connsiteY3-8" fmla="*/ 0 h 6867524"/>
              <a:gd name="connsiteX4" fmla="*/ 91440 w 11207701"/>
              <a:gd name="connsiteY4" fmla="*/ 91440 h 6867524"/>
              <a:gd name="connsiteX0-9" fmla="*/ 0 w 11207701"/>
              <a:gd name="connsiteY0-10" fmla="*/ 0 h 6867524"/>
              <a:gd name="connsiteX1-11" fmla="*/ 0 w 11207701"/>
              <a:gd name="connsiteY1-12" fmla="*/ 6867524 h 6867524"/>
              <a:gd name="connsiteX2-13" fmla="*/ 11207701 w 11207701"/>
              <a:gd name="connsiteY2-14" fmla="*/ 6867524 h 6867524"/>
              <a:gd name="connsiteX3-15" fmla="*/ 7288350 w 11207701"/>
              <a:gd name="connsiteY3-16" fmla="*/ 0 h 6867524"/>
              <a:gd name="connsiteX0-17" fmla="*/ 0 w 11207701"/>
              <a:gd name="connsiteY0-18" fmla="*/ 6867524 h 6867524"/>
              <a:gd name="connsiteX1-19" fmla="*/ 11207701 w 11207701"/>
              <a:gd name="connsiteY1-20" fmla="*/ 6867524 h 6867524"/>
              <a:gd name="connsiteX2-21" fmla="*/ 7288350 w 11207701"/>
              <a:gd name="connsiteY2-22" fmla="*/ 0 h 6867524"/>
              <a:gd name="connsiteX0-23" fmla="*/ 3919351 w 3919351"/>
              <a:gd name="connsiteY0-24" fmla="*/ 6867524 h 6867524"/>
              <a:gd name="connsiteX1-25" fmla="*/ 0 w 3919351"/>
              <a:gd name="connsiteY1-26" fmla="*/ 0 h 68675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3919351" h="6867524">
                <a:moveTo>
                  <a:pt x="3919351" y="6867524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chemeClr val="tx1">
                <a:lumMod val="65000"/>
                <a:lumOff val="35000"/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4"/>
            </p:custDataLst>
          </p:nvPr>
        </p:nvSpPr>
        <p:spPr>
          <a:xfrm>
            <a:off x="4105513" y="2686106"/>
            <a:ext cx="4774169" cy="864000"/>
          </a:xfrm>
        </p:spPr>
        <p:txBody>
          <a:bodyPr wrap="square" anchor="b">
            <a:norm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5"/>
            </p:custDataLst>
          </p:nvPr>
        </p:nvSpPr>
        <p:spPr>
          <a:xfrm>
            <a:off x="4105511" y="3673969"/>
            <a:ext cx="4774169" cy="662525"/>
          </a:xfrm>
        </p:spPr>
        <p:txBody>
          <a:bodyPr wrap="square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56"/>
            </p:custDataLst>
          </p:nvPr>
        </p:nvSpPr>
        <p:spPr>
          <a:xfrm>
            <a:off x="1476851" y="2687479"/>
            <a:ext cx="2388870" cy="1395889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11500" b="1">
                <a:ln w="1905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noFill/>
              </a:defRPr>
            </a:lvl1pPr>
          </a:lstStyle>
          <a:p>
            <a:pPr lvl="0"/>
            <a:r>
              <a:rPr lang="zh-CN" altLang="en-US" dirty="0"/>
              <a:t>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5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5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59"/>
            </p:custDataLst>
          </p:nvPr>
        </p:nvSpPr>
        <p:spPr>
          <a:xfrm flipH="1">
            <a:off x="6565487" y="5624513"/>
            <a:ext cx="2057400" cy="273844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56" name="任意多边形: 形状 65"/>
          <p:cNvSpPr/>
          <p:nvPr userDrawn="1">
            <p:custDataLst>
              <p:tags r:id="rId60"/>
            </p:custDataLst>
          </p:nvPr>
        </p:nvSpPr>
        <p:spPr>
          <a:xfrm flipV="1">
            <a:off x="4248150" y="857250"/>
            <a:ext cx="3078004" cy="5142548"/>
          </a:xfrm>
          <a:custGeom>
            <a:avLst/>
            <a:gdLst>
              <a:gd name="connsiteX0" fmla="*/ 6463 w 6463"/>
              <a:gd name="connsiteY0" fmla="*/ 10815 h 10815"/>
              <a:gd name="connsiteX1" fmla="*/ 0 w 6463"/>
              <a:gd name="connsiteY1" fmla="*/ 0 h 1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63" h="10815">
                <a:moveTo>
                  <a:pt x="6463" y="10815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58" name="任意多边形: 形状 70"/>
          <p:cNvSpPr/>
          <p:nvPr userDrawn="1">
            <p:custDataLst>
              <p:tags r:id="rId61"/>
            </p:custDataLst>
          </p:nvPr>
        </p:nvSpPr>
        <p:spPr>
          <a:xfrm flipV="1">
            <a:off x="0" y="1335881"/>
            <a:ext cx="6220301" cy="4664869"/>
          </a:xfrm>
          <a:custGeom>
            <a:avLst/>
            <a:gdLst>
              <a:gd name="connsiteX0" fmla="*/ 0 w 13061"/>
              <a:gd name="connsiteY0" fmla="*/ 9795 h 9795"/>
              <a:gd name="connsiteX1" fmla="*/ 13061 w 13061"/>
              <a:gd name="connsiteY1" fmla="*/ 9795 h 9795"/>
              <a:gd name="connsiteX2" fmla="*/ 7276 w 13061"/>
              <a:gd name="connsiteY2" fmla="*/ 0 h 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61" h="9795">
                <a:moveTo>
                  <a:pt x="0" y="9795"/>
                </a:moveTo>
                <a:lnTo>
                  <a:pt x="13061" y="9795"/>
                </a:lnTo>
                <a:lnTo>
                  <a:pt x="7276" y="0"/>
                </a:lnTo>
              </a:path>
            </a:pathLst>
          </a:custGeom>
          <a:ln w="6350">
            <a:gradFill>
              <a:gsLst>
                <a:gs pos="0">
                  <a:schemeClr val="tx1">
                    <a:alpha val="0"/>
                  </a:schemeClr>
                </a:gs>
                <a:gs pos="40000">
                  <a:schemeClr val="tx1">
                    <a:lumMod val="50000"/>
                    <a:lumOff val="50000"/>
                    <a:alpha val="25000"/>
                  </a:schemeClr>
                </a:gs>
                <a:gs pos="9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2197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2915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 flipH="1">
            <a:off x="6565487" y="5624513"/>
            <a:ext cx="2057400" cy="273844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2197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2197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2915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2915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 flipH="1">
            <a:off x="6565487" y="5624513"/>
            <a:ext cx="2057400" cy="273844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 flipH="1">
            <a:off x="6565487" y="5624513"/>
            <a:ext cx="2057400" cy="273844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 flipH="1">
            <a:off x="6565487" y="5624513"/>
            <a:ext cx="2057400" cy="273844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 flipH="1">
            <a:off x="6565487" y="5624513"/>
            <a:ext cx="2057400" cy="273844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21970" y="1833563"/>
            <a:ext cx="8099316" cy="30416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 flipH="1">
            <a:off x="6565487" y="5624513"/>
            <a:ext cx="2057400" cy="273844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>
            <a:spLocks noChangeAspect="1"/>
          </p:cNvSpPr>
          <p:nvPr userDrawn="1">
            <p:custDataLst>
              <p:tags r:id="rId2"/>
            </p:custDataLst>
          </p:nvPr>
        </p:nvSpPr>
        <p:spPr>
          <a:xfrm flipH="1">
            <a:off x="0" y="2031750"/>
            <a:ext cx="7069633" cy="3969000"/>
          </a:xfrm>
          <a:prstGeom prst="rect">
            <a:avLst/>
          </a:prstGeom>
          <a:gradFill>
            <a:gsLst>
              <a:gs pos="0">
                <a:srgbClr val="FFFFFF">
                  <a:alpha val="15000"/>
                </a:srgbClr>
              </a:gs>
              <a:gs pos="40000">
                <a:schemeClr val="tx1">
                  <a:alpha val="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8" name="矩形 117"/>
          <p:cNvSpPr>
            <a:spLocks noChangeAspect="1"/>
          </p:cNvSpPr>
          <p:nvPr userDrawn="1">
            <p:custDataLst>
              <p:tags r:id="rId3"/>
            </p:custDataLst>
          </p:nvPr>
        </p:nvSpPr>
        <p:spPr>
          <a:xfrm>
            <a:off x="2073470" y="2031750"/>
            <a:ext cx="7070530" cy="3969000"/>
          </a:xfrm>
          <a:prstGeom prst="rect">
            <a:avLst/>
          </a:prstGeom>
          <a:gradFill>
            <a:gsLst>
              <a:gs pos="0">
                <a:srgbClr val="FFFFFF">
                  <a:alpha val="15000"/>
                </a:srgbClr>
              </a:gs>
              <a:gs pos="40000">
                <a:schemeClr val="tx1">
                  <a:alpha val="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9" name="椭圆 118"/>
          <p:cNvSpPr/>
          <p:nvPr userDrawn="1">
            <p:custDataLst>
              <p:tags r:id="rId4"/>
            </p:custDataLst>
          </p:nvPr>
        </p:nvSpPr>
        <p:spPr>
          <a:xfrm>
            <a:off x="2743200" y="1767840"/>
            <a:ext cx="3657600" cy="3657600"/>
          </a:xfrm>
          <a:prstGeom prst="ellipse">
            <a:avLst/>
          </a:prstGeom>
          <a:gradFill>
            <a:gsLst>
              <a:gs pos="0">
                <a:schemeClr val="bg2">
                  <a:lumMod val="90000"/>
                  <a:lumOff val="10000"/>
                  <a:alpha val="60000"/>
                </a:schemeClr>
              </a:gs>
              <a:gs pos="72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20" name="直接连接符 119"/>
          <p:cNvCxnSpPr/>
          <p:nvPr userDrawn="1">
            <p:custDataLst>
              <p:tags r:id="rId5"/>
            </p:custDataLst>
          </p:nvPr>
        </p:nvCxnSpPr>
        <p:spPr>
          <a:xfrm flipH="1">
            <a:off x="4518184" y="857250"/>
            <a:ext cx="342900" cy="2785586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 userDrawn="1">
            <p:custDataLst>
              <p:tags r:id="rId6"/>
            </p:custDataLst>
          </p:nvPr>
        </p:nvCxnSpPr>
        <p:spPr>
          <a:xfrm flipH="1">
            <a:off x="4603909" y="857250"/>
            <a:ext cx="964406" cy="2614136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 userDrawn="1">
            <p:custDataLst>
              <p:tags r:id="rId7"/>
            </p:custDataLst>
          </p:nvPr>
        </p:nvCxnSpPr>
        <p:spPr>
          <a:xfrm flipH="1">
            <a:off x="4604385" y="857250"/>
            <a:ext cx="1656874" cy="2657475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 userDrawn="1">
            <p:custDataLst>
              <p:tags r:id="rId8"/>
            </p:custDataLst>
          </p:nvPr>
        </p:nvCxnSpPr>
        <p:spPr>
          <a:xfrm flipH="1">
            <a:off x="4618196" y="857250"/>
            <a:ext cx="2307431" cy="2676049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 userDrawn="1">
            <p:custDataLst>
              <p:tags r:id="rId9"/>
            </p:custDataLst>
          </p:nvPr>
        </p:nvCxnSpPr>
        <p:spPr>
          <a:xfrm flipH="1">
            <a:off x="4687253" y="857250"/>
            <a:ext cx="2938463" cy="2629376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 userDrawn="1">
            <p:custDataLst>
              <p:tags r:id="rId10"/>
            </p:custDataLst>
          </p:nvPr>
        </p:nvCxnSpPr>
        <p:spPr>
          <a:xfrm flipH="1">
            <a:off x="4822031" y="857250"/>
            <a:ext cx="3503771" cy="2557463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 userDrawn="1">
            <p:custDataLst>
              <p:tags r:id="rId11"/>
            </p:custDataLst>
          </p:nvPr>
        </p:nvCxnSpPr>
        <p:spPr>
          <a:xfrm flipH="1">
            <a:off x="4811554" y="857250"/>
            <a:ext cx="4136708" cy="2582704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 userDrawn="1">
            <p:custDataLst>
              <p:tags r:id="rId12"/>
            </p:custDataLst>
          </p:nvPr>
        </p:nvCxnSpPr>
        <p:spPr>
          <a:xfrm flipH="1">
            <a:off x="4832033" y="1244441"/>
            <a:ext cx="4311968" cy="2246948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 userDrawn="1">
            <p:custDataLst>
              <p:tags r:id="rId13"/>
            </p:custDataLst>
          </p:nvPr>
        </p:nvCxnSpPr>
        <p:spPr>
          <a:xfrm flipH="1">
            <a:off x="4839176" y="1843088"/>
            <a:ext cx="4304824" cy="1684020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 userDrawn="1">
            <p:custDataLst>
              <p:tags r:id="rId14"/>
            </p:custDataLst>
          </p:nvPr>
        </p:nvCxnSpPr>
        <p:spPr>
          <a:xfrm flipH="1">
            <a:off x="4785836" y="2555558"/>
            <a:ext cx="4358164" cy="1011079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 userDrawn="1">
            <p:custDataLst>
              <p:tags r:id="rId15"/>
            </p:custDataLst>
          </p:nvPr>
        </p:nvCxnSpPr>
        <p:spPr>
          <a:xfrm flipH="1">
            <a:off x="4821555" y="3023235"/>
            <a:ext cx="4322445" cy="532448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 userDrawn="1">
            <p:custDataLst>
              <p:tags r:id="rId16"/>
            </p:custDataLst>
          </p:nvPr>
        </p:nvCxnSpPr>
        <p:spPr>
          <a:xfrm flipH="1">
            <a:off x="4757738" y="3494723"/>
            <a:ext cx="4386263" cy="108585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 userDrawn="1">
            <p:custDataLst>
              <p:tags r:id="rId17"/>
            </p:custDataLst>
          </p:nvPr>
        </p:nvCxnSpPr>
        <p:spPr>
          <a:xfrm flipH="1" flipV="1">
            <a:off x="4730591" y="3660458"/>
            <a:ext cx="4413409" cy="384334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 userDrawn="1">
            <p:custDataLst>
              <p:tags r:id="rId18"/>
            </p:custDataLst>
          </p:nvPr>
        </p:nvCxnSpPr>
        <p:spPr>
          <a:xfrm flipH="1" flipV="1">
            <a:off x="4698683" y="3696176"/>
            <a:ext cx="4445318" cy="991553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 userDrawn="1">
            <p:custDataLst>
              <p:tags r:id="rId19"/>
            </p:custDataLst>
          </p:nvPr>
        </p:nvCxnSpPr>
        <p:spPr>
          <a:xfrm flipH="1" flipV="1">
            <a:off x="4755833" y="3771424"/>
            <a:ext cx="4388168" cy="1690688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 userDrawn="1">
            <p:custDataLst>
              <p:tags r:id="rId20"/>
            </p:custDataLst>
          </p:nvPr>
        </p:nvCxnSpPr>
        <p:spPr>
          <a:xfrm flipH="1" flipV="1">
            <a:off x="4740593" y="3803809"/>
            <a:ext cx="3851910" cy="2196941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 userDrawn="1">
            <p:custDataLst>
              <p:tags r:id="rId21"/>
            </p:custDataLst>
          </p:nvPr>
        </p:nvCxnSpPr>
        <p:spPr>
          <a:xfrm flipH="1" flipV="1">
            <a:off x="4717733" y="3823335"/>
            <a:ext cx="2735104" cy="2177415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 userDrawn="1">
            <p:custDataLst>
              <p:tags r:id="rId22"/>
            </p:custDataLst>
          </p:nvPr>
        </p:nvCxnSpPr>
        <p:spPr>
          <a:xfrm flipH="1" flipV="1">
            <a:off x="4682014" y="3831908"/>
            <a:ext cx="1974533" cy="2168843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 userDrawn="1">
            <p:custDataLst>
              <p:tags r:id="rId23"/>
            </p:custDataLst>
          </p:nvPr>
        </p:nvCxnSpPr>
        <p:spPr>
          <a:xfrm flipH="1" flipV="1">
            <a:off x="4615339" y="3850481"/>
            <a:ext cx="1523048" cy="2149793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 userDrawn="1">
            <p:custDataLst>
              <p:tags r:id="rId24"/>
            </p:custDataLst>
          </p:nvPr>
        </p:nvCxnSpPr>
        <p:spPr>
          <a:xfrm flipH="1" flipV="1">
            <a:off x="4577715" y="3877151"/>
            <a:ext cx="1239203" cy="2120265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 userDrawn="1">
            <p:custDataLst>
              <p:tags r:id="rId25"/>
            </p:custDataLst>
          </p:nvPr>
        </p:nvCxnSpPr>
        <p:spPr>
          <a:xfrm flipH="1" flipV="1">
            <a:off x="4522946" y="3906679"/>
            <a:ext cx="693420" cy="2087404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 userDrawn="1">
            <p:custDataLst>
              <p:tags r:id="rId26"/>
            </p:custDataLst>
          </p:nvPr>
        </p:nvCxnSpPr>
        <p:spPr>
          <a:xfrm flipH="1" flipV="1">
            <a:off x="4469606" y="3915728"/>
            <a:ext cx="400526" cy="2085023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 userDrawn="1">
            <p:custDataLst>
              <p:tags r:id="rId27"/>
            </p:custDataLst>
          </p:nvPr>
        </p:nvCxnSpPr>
        <p:spPr>
          <a:xfrm flipH="1" flipV="1">
            <a:off x="4433411" y="3931920"/>
            <a:ext cx="142875" cy="2068830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 userDrawn="1">
            <p:custDataLst>
              <p:tags r:id="rId28"/>
            </p:custDataLst>
          </p:nvPr>
        </p:nvCxnSpPr>
        <p:spPr>
          <a:xfrm flipV="1">
            <a:off x="4173379" y="3930968"/>
            <a:ext cx="232410" cy="2069783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 userDrawn="1">
            <p:custDataLst>
              <p:tags r:id="rId29"/>
            </p:custDataLst>
          </p:nvPr>
        </p:nvCxnSpPr>
        <p:spPr>
          <a:xfrm flipV="1">
            <a:off x="3820954" y="3958590"/>
            <a:ext cx="525304" cy="2042160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 userDrawn="1">
            <p:custDataLst>
              <p:tags r:id="rId30"/>
            </p:custDataLst>
          </p:nvPr>
        </p:nvCxnSpPr>
        <p:spPr>
          <a:xfrm flipV="1">
            <a:off x="3298984" y="3917633"/>
            <a:ext cx="1032986" cy="2083118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 userDrawn="1">
            <p:custDataLst>
              <p:tags r:id="rId31"/>
            </p:custDataLst>
          </p:nvPr>
        </p:nvCxnSpPr>
        <p:spPr>
          <a:xfrm flipV="1">
            <a:off x="2921794" y="3905250"/>
            <a:ext cx="1394460" cy="2095500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 userDrawn="1">
            <p:custDataLst>
              <p:tags r:id="rId32"/>
            </p:custDataLst>
          </p:nvPr>
        </p:nvCxnSpPr>
        <p:spPr>
          <a:xfrm flipV="1">
            <a:off x="2413159" y="3846195"/>
            <a:ext cx="1891665" cy="2148840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 userDrawn="1">
            <p:custDataLst>
              <p:tags r:id="rId33"/>
            </p:custDataLst>
          </p:nvPr>
        </p:nvCxnSpPr>
        <p:spPr>
          <a:xfrm flipV="1">
            <a:off x="1660208" y="3805714"/>
            <a:ext cx="2634615" cy="2195036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 userDrawn="1">
            <p:custDataLst>
              <p:tags r:id="rId34"/>
            </p:custDataLst>
          </p:nvPr>
        </p:nvCxnSpPr>
        <p:spPr>
          <a:xfrm flipV="1">
            <a:off x="515303" y="3769995"/>
            <a:ext cx="3784759" cy="2230755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 userDrawn="1">
            <p:custDataLst>
              <p:tags r:id="rId35"/>
            </p:custDataLst>
          </p:nvPr>
        </p:nvCxnSpPr>
        <p:spPr>
          <a:xfrm flipV="1">
            <a:off x="0" y="3735705"/>
            <a:ext cx="4289108" cy="1666399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 userDrawn="1">
            <p:custDataLst>
              <p:tags r:id="rId36"/>
            </p:custDataLst>
          </p:nvPr>
        </p:nvCxnSpPr>
        <p:spPr>
          <a:xfrm flipV="1">
            <a:off x="0" y="3712369"/>
            <a:ext cx="4285774" cy="961073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 userDrawn="1">
            <p:custDataLst>
              <p:tags r:id="rId37"/>
            </p:custDataLst>
          </p:nvPr>
        </p:nvCxnSpPr>
        <p:spPr>
          <a:xfrm flipV="1">
            <a:off x="0" y="3687604"/>
            <a:ext cx="4286726" cy="317659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 userDrawn="1">
            <p:custDataLst>
              <p:tags r:id="rId38"/>
            </p:custDataLst>
          </p:nvPr>
        </p:nvCxnSpPr>
        <p:spPr>
          <a:xfrm>
            <a:off x="0" y="3460433"/>
            <a:ext cx="4309110" cy="192881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 userDrawn="1">
            <p:custDataLst>
              <p:tags r:id="rId39"/>
            </p:custDataLst>
          </p:nvPr>
        </p:nvCxnSpPr>
        <p:spPr>
          <a:xfrm>
            <a:off x="0" y="2974658"/>
            <a:ext cx="4315301" cy="661511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 userDrawn="1">
            <p:custDataLst>
              <p:tags r:id="rId40"/>
            </p:custDataLst>
          </p:nvPr>
        </p:nvCxnSpPr>
        <p:spPr>
          <a:xfrm>
            <a:off x="0" y="2522696"/>
            <a:ext cx="4309110" cy="1103948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 userDrawn="1">
            <p:custDataLst>
              <p:tags r:id="rId41"/>
            </p:custDataLst>
          </p:nvPr>
        </p:nvCxnSpPr>
        <p:spPr>
          <a:xfrm>
            <a:off x="0" y="2140268"/>
            <a:ext cx="4300061" cy="1477328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 userDrawn="1">
            <p:custDataLst>
              <p:tags r:id="rId42"/>
            </p:custDataLst>
          </p:nvPr>
        </p:nvCxnSpPr>
        <p:spPr>
          <a:xfrm>
            <a:off x="0" y="1789748"/>
            <a:ext cx="4308634" cy="1802130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 userDrawn="1">
            <p:custDataLst>
              <p:tags r:id="rId43"/>
            </p:custDataLst>
          </p:nvPr>
        </p:nvCxnSpPr>
        <p:spPr>
          <a:xfrm>
            <a:off x="0" y="1334453"/>
            <a:ext cx="4298633" cy="2175034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 userDrawn="1">
            <p:custDataLst>
              <p:tags r:id="rId44"/>
            </p:custDataLst>
          </p:nvPr>
        </p:nvCxnSpPr>
        <p:spPr>
          <a:xfrm>
            <a:off x="0" y="857250"/>
            <a:ext cx="4341495" cy="2574131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 userDrawn="1">
            <p:custDataLst>
              <p:tags r:id="rId45"/>
            </p:custDataLst>
          </p:nvPr>
        </p:nvCxnSpPr>
        <p:spPr>
          <a:xfrm>
            <a:off x="642938" y="857250"/>
            <a:ext cx="3641884" cy="2543651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1" name="直接连接符 160"/>
          <p:cNvCxnSpPr/>
          <p:nvPr userDrawn="1">
            <p:custDataLst>
              <p:tags r:id="rId46"/>
            </p:custDataLst>
          </p:nvPr>
        </p:nvCxnSpPr>
        <p:spPr>
          <a:xfrm>
            <a:off x="1382078" y="857250"/>
            <a:ext cx="2897981" cy="2526506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2" name="等腰三角形 161"/>
          <p:cNvSpPr/>
          <p:nvPr userDrawn="1">
            <p:custDataLst>
              <p:tags r:id="rId47"/>
            </p:custDataLst>
          </p:nvPr>
        </p:nvSpPr>
        <p:spPr>
          <a:xfrm flipV="1">
            <a:off x="2895362" y="2463641"/>
            <a:ext cx="3290411" cy="3143250"/>
          </a:xfrm>
          <a:prstGeom prst="triangle">
            <a:avLst/>
          </a:prstGeom>
          <a:noFill/>
          <a:ln w="9525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63" name="直接连接符 162"/>
          <p:cNvCxnSpPr/>
          <p:nvPr userDrawn="1">
            <p:custDataLst>
              <p:tags r:id="rId48"/>
            </p:custDataLst>
          </p:nvPr>
        </p:nvCxnSpPr>
        <p:spPr>
          <a:xfrm>
            <a:off x="2125028" y="857250"/>
            <a:ext cx="2174081" cy="2549366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 userDrawn="1">
            <p:custDataLst>
              <p:tags r:id="rId49"/>
            </p:custDataLst>
          </p:nvPr>
        </p:nvCxnSpPr>
        <p:spPr>
          <a:xfrm>
            <a:off x="2831783" y="857250"/>
            <a:ext cx="1518285" cy="2606516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5" name="直接连接符 164"/>
          <p:cNvCxnSpPr/>
          <p:nvPr userDrawn="1">
            <p:custDataLst>
              <p:tags r:id="rId50"/>
            </p:custDataLst>
          </p:nvPr>
        </p:nvCxnSpPr>
        <p:spPr>
          <a:xfrm>
            <a:off x="3499485" y="857250"/>
            <a:ext cx="907733" cy="2663666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6" name="直接连接符 165"/>
          <p:cNvCxnSpPr/>
          <p:nvPr userDrawn="1">
            <p:custDataLst>
              <p:tags r:id="rId51"/>
            </p:custDataLst>
          </p:nvPr>
        </p:nvCxnSpPr>
        <p:spPr>
          <a:xfrm>
            <a:off x="4203859" y="857250"/>
            <a:ext cx="224790" cy="2603183"/>
          </a:xfrm>
          <a:prstGeom prst="line">
            <a:avLst/>
          </a:prstGeom>
          <a:ln w="6350">
            <a:gradFill>
              <a:gsLst>
                <a:gs pos="0">
                  <a:schemeClr val="tx1">
                    <a:alpha val="0"/>
                  </a:schemeClr>
                </a:gs>
                <a:gs pos="30000">
                  <a:schemeClr val="tx1">
                    <a:lumMod val="50000"/>
                    <a:lumOff val="50000"/>
                    <a:alpha val="28000"/>
                  </a:schemeClr>
                </a:gs>
                <a:gs pos="10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7" name="任意多边形: 形状 27"/>
          <p:cNvSpPr/>
          <p:nvPr userDrawn="1">
            <p:custDataLst>
              <p:tags r:id="rId52"/>
            </p:custDataLst>
          </p:nvPr>
        </p:nvSpPr>
        <p:spPr>
          <a:xfrm flipV="1">
            <a:off x="2124791" y="2006442"/>
            <a:ext cx="4831556" cy="3994308"/>
          </a:xfrm>
          <a:custGeom>
            <a:avLst/>
            <a:gdLst>
              <a:gd name="connsiteX0" fmla="*/ 0 w 6442074"/>
              <a:gd name="connsiteY0" fmla="*/ 5325744 h 5325744"/>
              <a:gd name="connsiteX1" fmla="*/ 6442074 w 6442074"/>
              <a:gd name="connsiteY1" fmla="*/ 5325744 h 5325744"/>
              <a:gd name="connsiteX2" fmla="*/ 3426689 w 6442074"/>
              <a:gd name="connsiteY2" fmla="*/ 0 h 5325744"/>
              <a:gd name="connsiteX3" fmla="*/ 3015386 w 6442074"/>
              <a:gd name="connsiteY3" fmla="*/ 0 h 5325744"/>
              <a:gd name="connsiteX0-1" fmla="*/ 0 w 6442074"/>
              <a:gd name="connsiteY0-2" fmla="*/ 5325744 h 5325744"/>
              <a:gd name="connsiteX1-3" fmla="*/ 6442074 w 6442074"/>
              <a:gd name="connsiteY1-4" fmla="*/ 5325744 h 5325744"/>
              <a:gd name="connsiteX2-5" fmla="*/ 3426689 w 6442074"/>
              <a:gd name="connsiteY2-6" fmla="*/ 0 h 5325744"/>
              <a:gd name="connsiteX3-7" fmla="*/ 3237546 w 6442074"/>
              <a:gd name="connsiteY3-8" fmla="*/ 0 h 5325744"/>
              <a:gd name="connsiteX4" fmla="*/ 3015386 w 6442074"/>
              <a:gd name="connsiteY4" fmla="*/ 0 h 5325744"/>
              <a:gd name="connsiteX5" fmla="*/ 0 w 6442074"/>
              <a:gd name="connsiteY5" fmla="*/ 5325744 h 5325744"/>
              <a:gd name="connsiteX0-9" fmla="*/ 3237546 w 6442074"/>
              <a:gd name="connsiteY0-10" fmla="*/ 0 h 5325744"/>
              <a:gd name="connsiteX1-11" fmla="*/ 3015386 w 6442074"/>
              <a:gd name="connsiteY1-12" fmla="*/ 0 h 5325744"/>
              <a:gd name="connsiteX2-13" fmla="*/ 0 w 6442074"/>
              <a:gd name="connsiteY2-14" fmla="*/ 5325744 h 5325744"/>
              <a:gd name="connsiteX3-15" fmla="*/ 6442074 w 6442074"/>
              <a:gd name="connsiteY3-16" fmla="*/ 5325744 h 5325744"/>
              <a:gd name="connsiteX4-17" fmla="*/ 3426689 w 6442074"/>
              <a:gd name="connsiteY4-18" fmla="*/ 0 h 5325744"/>
              <a:gd name="connsiteX5-19" fmla="*/ 3328986 w 6442074"/>
              <a:gd name="connsiteY5-20" fmla="*/ 91440 h 5325744"/>
              <a:gd name="connsiteX0-21" fmla="*/ 3237546 w 6442074"/>
              <a:gd name="connsiteY0-22" fmla="*/ 0 h 5325744"/>
              <a:gd name="connsiteX1-23" fmla="*/ 3015386 w 6442074"/>
              <a:gd name="connsiteY1-24" fmla="*/ 0 h 5325744"/>
              <a:gd name="connsiteX2-25" fmla="*/ 0 w 6442074"/>
              <a:gd name="connsiteY2-26" fmla="*/ 5325744 h 5325744"/>
              <a:gd name="connsiteX3-27" fmla="*/ 6442074 w 6442074"/>
              <a:gd name="connsiteY3-28" fmla="*/ 5325744 h 5325744"/>
              <a:gd name="connsiteX4-29" fmla="*/ 3426689 w 6442074"/>
              <a:gd name="connsiteY4-30" fmla="*/ 0 h 5325744"/>
              <a:gd name="connsiteX0-31" fmla="*/ 3015386 w 6442074"/>
              <a:gd name="connsiteY0-32" fmla="*/ 0 h 5325744"/>
              <a:gd name="connsiteX1-33" fmla="*/ 0 w 6442074"/>
              <a:gd name="connsiteY1-34" fmla="*/ 5325744 h 5325744"/>
              <a:gd name="connsiteX2-35" fmla="*/ 6442074 w 6442074"/>
              <a:gd name="connsiteY2-36" fmla="*/ 5325744 h 5325744"/>
              <a:gd name="connsiteX3-37" fmla="*/ 3426689 w 6442074"/>
              <a:gd name="connsiteY3-38" fmla="*/ 0 h 53257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442074" h="5325744">
                <a:moveTo>
                  <a:pt x="3015386" y="0"/>
                </a:moveTo>
                <a:lnTo>
                  <a:pt x="0" y="5325744"/>
                </a:lnTo>
                <a:lnTo>
                  <a:pt x="6442074" y="5325744"/>
                </a:lnTo>
                <a:lnTo>
                  <a:pt x="3426689" y="0"/>
                </a:lnTo>
              </a:path>
            </a:pathLst>
          </a:custGeom>
          <a:noFill/>
          <a:ln>
            <a:solidFill>
              <a:schemeClr val="tx1">
                <a:alpha val="12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68" name="任意多边形: 形状 21"/>
          <p:cNvSpPr/>
          <p:nvPr userDrawn="1">
            <p:custDataLst>
              <p:tags r:id="rId53"/>
            </p:custDataLst>
          </p:nvPr>
        </p:nvSpPr>
        <p:spPr>
          <a:xfrm flipV="1">
            <a:off x="1039179" y="1334453"/>
            <a:ext cx="7002779" cy="4666297"/>
          </a:xfrm>
          <a:custGeom>
            <a:avLst/>
            <a:gdLst>
              <a:gd name="connsiteX0" fmla="*/ 0 w 9337039"/>
              <a:gd name="connsiteY0" fmla="*/ 6221729 h 6221729"/>
              <a:gd name="connsiteX1" fmla="*/ 9337039 w 9337039"/>
              <a:gd name="connsiteY1" fmla="*/ 6221729 h 6221729"/>
              <a:gd name="connsiteX2" fmla="*/ 5662676 w 9337039"/>
              <a:gd name="connsiteY2" fmla="*/ 0 h 6221729"/>
              <a:gd name="connsiteX3" fmla="*/ 3674365 w 9337039"/>
              <a:gd name="connsiteY3" fmla="*/ 0 h 6221729"/>
              <a:gd name="connsiteX0-1" fmla="*/ 0 w 9337039"/>
              <a:gd name="connsiteY0-2" fmla="*/ 6221729 h 6221729"/>
              <a:gd name="connsiteX1-3" fmla="*/ 9337039 w 9337039"/>
              <a:gd name="connsiteY1-4" fmla="*/ 6221729 h 6221729"/>
              <a:gd name="connsiteX2-5" fmla="*/ 5662676 w 9337039"/>
              <a:gd name="connsiteY2-6" fmla="*/ 0 h 6221729"/>
              <a:gd name="connsiteX3-7" fmla="*/ 4596128 w 9337039"/>
              <a:gd name="connsiteY3-8" fmla="*/ 0 h 6221729"/>
              <a:gd name="connsiteX4" fmla="*/ 3674365 w 9337039"/>
              <a:gd name="connsiteY4" fmla="*/ 0 h 6221729"/>
              <a:gd name="connsiteX5" fmla="*/ 0 w 9337039"/>
              <a:gd name="connsiteY5" fmla="*/ 6221729 h 6221729"/>
              <a:gd name="connsiteX0-9" fmla="*/ 4596128 w 9337039"/>
              <a:gd name="connsiteY0-10" fmla="*/ 0 h 6221729"/>
              <a:gd name="connsiteX1-11" fmla="*/ 3674365 w 9337039"/>
              <a:gd name="connsiteY1-12" fmla="*/ 0 h 6221729"/>
              <a:gd name="connsiteX2-13" fmla="*/ 0 w 9337039"/>
              <a:gd name="connsiteY2-14" fmla="*/ 6221729 h 6221729"/>
              <a:gd name="connsiteX3-15" fmla="*/ 9337039 w 9337039"/>
              <a:gd name="connsiteY3-16" fmla="*/ 6221729 h 6221729"/>
              <a:gd name="connsiteX4-17" fmla="*/ 5662676 w 9337039"/>
              <a:gd name="connsiteY4-18" fmla="*/ 0 h 6221729"/>
              <a:gd name="connsiteX5-19" fmla="*/ 4687568 w 9337039"/>
              <a:gd name="connsiteY5-20" fmla="*/ 91440 h 6221729"/>
              <a:gd name="connsiteX0-21" fmla="*/ 4596128 w 9337039"/>
              <a:gd name="connsiteY0-22" fmla="*/ 0 h 6221729"/>
              <a:gd name="connsiteX1-23" fmla="*/ 3674365 w 9337039"/>
              <a:gd name="connsiteY1-24" fmla="*/ 0 h 6221729"/>
              <a:gd name="connsiteX2-25" fmla="*/ 0 w 9337039"/>
              <a:gd name="connsiteY2-26" fmla="*/ 6221729 h 6221729"/>
              <a:gd name="connsiteX3-27" fmla="*/ 9337039 w 9337039"/>
              <a:gd name="connsiteY3-28" fmla="*/ 6221729 h 6221729"/>
              <a:gd name="connsiteX4-29" fmla="*/ 5662676 w 9337039"/>
              <a:gd name="connsiteY4-30" fmla="*/ 0 h 6221729"/>
              <a:gd name="connsiteX0-31" fmla="*/ 3674365 w 9337039"/>
              <a:gd name="connsiteY0-32" fmla="*/ 0 h 6221729"/>
              <a:gd name="connsiteX1-33" fmla="*/ 0 w 9337039"/>
              <a:gd name="connsiteY1-34" fmla="*/ 6221729 h 6221729"/>
              <a:gd name="connsiteX2-35" fmla="*/ 9337039 w 9337039"/>
              <a:gd name="connsiteY2-36" fmla="*/ 6221729 h 6221729"/>
              <a:gd name="connsiteX3-37" fmla="*/ 5662676 w 9337039"/>
              <a:gd name="connsiteY3-38" fmla="*/ 0 h 62217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9337039" h="6221729">
                <a:moveTo>
                  <a:pt x="3674365" y="0"/>
                </a:moveTo>
                <a:lnTo>
                  <a:pt x="0" y="6221729"/>
                </a:lnTo>
                <a:lnTo>
                  <a:pt x="9337039" y="6221729"/>
                </a:lnTo>
                <a:lnTo>
                  <a:pt x="5662676" y="0"/>
                </a:lnTo>
              </a:path>
            </a:pathLst>
          </a:custGeom>
          <a:noFill/>
          <a:ln>
            <a:solidFill>
              <a:schemeClr val="tx1">
                <a:alpha val="14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69" name="任意多边形: 形状 15"/>
          <p:cNvSpPr/>
          <p:nvPr userDrawn="1">
            <p:custDataLst>
              <p:tags r:id="rId54"/>
            </p:custDataLst>
          </p:nvPr>
        </p:nvSpPr>
        <p:spPr>
          <a:xfrm flipV="1">
            <a:off x="6067901" y="857726"/>
            <a:ext cx="3075623" cy="5143024"/>
          </a:xfrm>
          <a:custGeom>
            <a:avLst/>
            <a:gdLst>
              <a:gd name="connsiteX0" fmla="*/ 6458 w 6458"/>
              <a:gd name="connsiteY0" fmla="*/ 10810 h 10810"/>
              <a:gd name="connsiteX1" fmla="*/ 0 w 6458"/>
              <a:gd name="connsiteY1" fmla="*/ 0 h 10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58" h="10810">
                <a:moveTo>
                  <a:pt x="6458" y="10810"/>
                </a:moveTo>
                <a:lnTo>
                  <a:pt x="0" y="0"/>
                </a:lnTo>
              </a:path>
            </a:pathLst>
          </a:custGeom>
          <a:ln w="6350">
            <a:gradFill>
              <a:gsLst>
                <a:gs pos="0">
                  <a:schemeClr val="tx1">
                    <a:alpha val="0"/>
                  </a:schemeClr>
                </a:gs>
                <a:gs pos="40000">
                  <a:schemeClr val="tx1">
                    <a:lumMod val="50000"/>
                    <a:lumOff val="50000"/>
                    <a:alpha val="30000"/>
                  </a:schemeClr>
                </a:gs>
                <a:gs pos="9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70" name="任意多边形: 形状 10"/>
          <p:cNvSpPr/>
          <p:nvPr userDrawn="1">
            <p:custDataLst>
              <p:tags r:id="rId55"/>
            </p:custDataLst>
          </p:nvPr>
        </p:nvSpPr>
        <p:spPr>
          <a:xfrm flipV="1">
            <a:off x="0" y="2850833"/>
            <a:ext cx="1796891" cy="3149918"/>
          </a:xfrm>
          <a:custGeom>
            <a:avLst/>
            <a:gdLst>
              <a:gd name="connsiteX0" fmla="*/ 3773 w 3773"/>
              <a:gd name="connsiteY0" fmla="*/ 0 h 6614"/>
              <a:gd name="connsiteX1" fmla="*/ 0 w 3773"/>
              <a:gd name="connsiteY1" fmla="*/ 6614 h 6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73" h="6614">
                <a:moveTo>
                  <a:pt x="3773" y="0"/>
                </a:moveTo>
                <a:lnTo>
                  <a:pt x="0" y="6614"/>
                </a:lnTo>
              </a:path>
            </a:pathLst>
          </a:custGeom>
          <a:noFill/>
          <a:ln w="25400">
            <a:solidFill>
              <a:schemeClr val="tx1">
                <a:lumMod val="65000"/>
                <a:lumOff val="35000"/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71" name="任意多边形: 形状 10"/>
          <p:cNvSpPr/>
          <p:nvPr userDrawn="1">
            <p:custDataLst>
              <p:tags r:id="rId56"/>
            </p:custDataLst>
          </p:nvPr>
        </p:nvSpPr>
        <p:spPr>
          <a:xfrm flipV="1">
            <a:off x="7286149" y="2743676"/>
            <a:ext cx="1857851" cy="3257074"/>
          </a:xfrm>
          <a:custGeom>
            <a:avLst/>
            <a:gdLst>
              <a:gd name="connsiteX0" fmla="*/ 3901 w 3901"/>
              <a:gd name="connsiteY0" fmla="*/ 6839 h 6839"/>
              <a:gd name="connsiteX1" fmla="*/ 0 w 3901"/>
              <a:gd name="connsiteY1" fmla="*/ 0 h 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01" h="6839">
                <a:moveTo>
                  <a:pt x="3901" y="6839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chemeClr val="tx1">
                <a:lumMod val="65000"/>
                <a:lumOff val="35000"/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72" name="任意多边形: 形状 15"/>
          <p:cNvSpPr/>
          <p:nvPr userDrawn="1">
            <p:custDataLst>
              <p:tags r:id="rId57"/>
            </p:custDataLst>
          </p:nvPr>
        </p:nvSpPr>
        <p:spPr>
          <a:xfrm flipV="1">
            <a:off x="0" y="950595"/>
            <a:ext cx="3017044" cy="5050155"/>
          </a:xfrm>
          <a:custGeom>
            <a:avLst/>
            <a:gdLst>
              <a:gd name="connsiteX0" fmla="*/ 6335 w 6335"/>
              <a:gd name="connsiteY0" fmla="*/ 0 h 10604"/>
              <a:gd name="connsiteX1" fmla="*/ 0 w 6335"/>
              <a:gd name="connsiteY1" fmla="*/ 10604 h 1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10604">
                <a:moveTo>
                  <a:pt x="6335" y="0"/>
                </a:moveTo>
                <a:lnTo>
                  <a:pt x="0" y="10604"/>
                </a:lnTo>
              </a:path>
            </a:pathLst>
          </a:custGeom>
          <a:ln w="6350">
            <a:gradFill>
              <a:gsLst>
                <a:gs pos="0">
                  <a:schemeClr val="tx1">
                    <a:alpha val="0"/>
                  </a:schemeClr>
                </a:gs>
                <a:gs pos="40000">
                  <a:schemeClr val="tx1">
                    <a:lumMod val="50000"/>
                    <a:lumOff val="50000"/>
                    <a:alpha val="30000"/>
                  </a:schemeClr>
                </a:gs>
                <a:gs pos="90000">
                  <a:schemeClr val="tx1"/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58"/>
            </p:custDataLst>
          </p:nvPr>
        </p:nvSpPr>
        <p:spPr>
          <a:xfrm>
            <a:off x="628650" y="1984950"/>
            <a:ext cx="7886250" cy="1350000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1"/>
            </p:custDataLst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2"/>
            </p:custDataLst>
          </p:nvPr>
        </p:nvSpPr>
        <p:spPr>
          <a:xfrm>
            <a:off x="3498191" y="3651008"/>
            <a:ext cx="2160000" cy="378000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accent1"/>
              </a:gs>
              <a:gs pos="100000">
                <a:schemeClr val="accent2"/>
              </a:gs>
            </a:gsLst>
            <a:lin ang="15000000" scaled="0"/>
          </a:gra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3" Type="http://schemas.openxmlformats.org/officeDocument/2006/relationships/theme" Target="../theme/theme2.xml"/><Relationship Id="rId32" Type="http://schemas.openxmlformats.org/officeDocument/2006/relationships/tags" Target="../tags/tag244.xml"/><Relationship Id="rId31" Type="http://schemas.openxmlformats.org/officeDocument/2006/relationships/tags" Target="../tags/tag243.xml"/><Relationship Id="rId30" Type="http://schemas.openxmlformats.org/officeDocument/2006/relationships/tags" Target="../tags/tag242.xml"/><Relationship Id="rId3" Type="http://schemas.openxmlformats.org/officeDocument/2006/relationships/slideLayout" Target="../slideLayouts/slideLayout14.xml"/><Relationship Id="rId29" Type="http://schemas.openxmlformats.org/officeDocument/2006/relationships/tags" Target="../tags/tag241.xml"/><Relationship Id="rId28" Type="http://schemas.openxmlformats.org/officeDocument/2006/relationships/tags" Target="../tags/tag240.xml"/><Relationship Id="rId27" Type="http://schemas.openxmlformats.org/officeDocument/2006/relationships/tags" Target="../tags/tag239.xml"/><Relationship Id="rId26" Type="http://schemas.openxmlformats.org/officeDocument/2006/relationships/tags" Target="../tags/tag238.xml"/><Relationship Id="rId25" Type="http://schemas.openxmlformats.org/officeDocument/2006/relationships/tags" Target="../tags/tag237.xml"/><Relationship Id="rId24" Type="http://schemas.openxmlformats.org/officeDocument/2006/relationships/tags" Target="../tags/tag236.xml"/><Relationship Id="rId23" Type="http://schemas.openxmlformats.org/officeDocument/2006/relationships/tags" Target="../tags/tag235.xml"/><Relationship Id="rId22" Type="http://schemas.openxmlformats.org/officeDocument/2006/relationships/tags" Target="../tags/tag234.xml"/><Relationship Id="rId21" Type="http://schemas.openxmlformats.org/officeDocument/2006/relationships/tags" Target="../tags/tag233.xml"/><Relationship Id="rId20" Type="http://schemas.openxmlformats.org/officeDocument/2006/relationships/tags" Target="../tags/tag23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231.xml"/><Relationship Id="rId18" Type="http://schemas.openxmlformats.org/officeDocument/2006/relationships/tags" Target="../tags/tag230.xml"/><Relationship Id="rId17" Type="http://schemas.openxmlformats.org/officeDocument/2006/relationships/tags" Target="../tags/tag229.xml"/><Relationship Id="rId16" Type="http://schemas.openxmlformats.org/officeDocument/2006/relationships/tags" Target="../tags/tag228.xml"/><Relationship Id="rId15" Type="http://schemas.openxmlformats.org/officeDocument/2006/relationships/tags" Target="../tags/tag227.xml"/><Relationship Id="rId14" Type="http://schemas.openxmlformats.org/officeDocument/2006/relationships/tags" Target="../tags/tag226.xml"/><Relationship Id="rId13" Type="http://schemas.openxmlformats.org/officeDocument/2006/relationships/tags" Target="../tags/tag225.xml"/><Relationship Id="rId12" Type="http://schemas.openxmlformats.org/officeDocument/2006/relationships/tags" Target="../tags/tag224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cxnSp>
        <p:nvCxnSpPr>
          <p:cNvPr id="176" name="直接连接符 175"/>
          <p:cNvCxnSpPr/>
          <p:nvPr userDrawn="1">
            <p:custDataLst>
              <p:tags r:id="rId17"/>
            </p:custDataLst>
          </p:nvPr>
        </p:nvCxnSpPr>
        <p:spPr>
          <a:xfrm flipH="1" flipV="1">
            <a:off x="4451509" y="3734753"/>
            <a:ext cx="109061" cy="2265045"/>
          </a:xfrm>
          <a:prstGeom prst="line">
            <a:avLst/>
          </a:prstGeom>
          <a:ln w="6350">
            <a:gradFill>
              <a:gsLst>
                <a:gs pos="10000">
                  <a:schemeClr val="tx1">
                    <a:alpha val="0"/>
                  </a:schemeClr>
                </a:gs>
                <a:gs pos="40000">
                  <a:schemeClr val="tx1">
                    <a:lumMod val="50000"/>
                    <a:lumOff val="50000"/>
                    <a:alpha val="10000"/>
                  </a:schemeClr>
                </a:gs>
                <a:gs pos="100000">
                  <a:schemeClr val="tx1">
                    <a:lumMod val="50000"/>
                    <a:lumOff val="50000"/>
                    <a:alpha val="10000"/>
                  </a:schemeClr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7" name="直接连接符 176"/>
          <p:cNvCxnSpPr/>
          <p:nvPr userDrawn="1">
            <p:custDataLst>
              <p:tags r:id="rId18"/>
            </p:custDataLst>
          </p:nvPr>
        </p:nvCxnSpPr>
        <p:spPr>
          <a:xfrm flipH="1" flipV="1">
            <a:off x="4541044" y="3704273"/>
            <a:ext cx="684371" cy="2302669"/>
          </a:xfrm>
          <a:prstGeom prst="line">
            <a:avLst/>
          </a:prstGeom>
          <a:ln w="6350">
            <a:gradFill>
              <a:gsLst>
                <a:gs pos="10000">
                  <a:schemeClr val="tx1">
                    <a:alpha val="0"/>
                  </a:schemeClr>
                </a:gs>
                <a:gs pos="40000">
                  <a:schemeClr val="tx1">
                    <a:lumMod val="50000"/>
                    <a:lumOff val="50000"/>
                    <a:alpha val="10000"/>
                  </a:schemeClr>
                </a:gs>
                <a:gs pos="100000">
                  <a:schemeClr val="tx1">
                    <a:lumMod val="50000"/>
                    <a:lumOff val="50000"/>
                    <a:alpha val="10000"/>
                  </a:schemeClr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8" name="直接连接符 177"/>
          <p:cNvCxnSpPr/>
          <p:nvPr userDrawn="1">
            <p:custDataLst>
              <p:tags r:id="rId19"/>
            </p:custDataLst>
          </p:nvPr>
        </p:nvCxnSpPr>
        <p:spPr>
          <a:xfrm flipH="1" flipV="1">
            <a:off x="4614863" y="3769519"/>
            <a:ext cx="1314926" cy="2225040"/>
          </a:xfrm>
          <a:prstGeom prst="line">
            <a:avLst/>
          </a:prstGeom>
          <a:ln w="6350">
            <a:gradFill>
              <a:gsLst>
                <a:gs pos="10000">
                  <a:schemeClr val="tx1">
                    <a:alpha val="0"/>
                  </a:schemeClr>
                </a:gs>
                <a:gs pos="40000">
                  <a:schemeClr val="tx1">
                    <a:lumMod val="50000"/>
                    <a:lumOff val="50000"/>
                    <a:alpha val="10000"/>
                  </a:schemeClr>
                </a:gs>
                <a:gs pos="100000">
                  <a:schemeClr val="tx1">
                    <a:lumMod val="50000"/>
                    <a:lumOff val="50000"/>
                    <a:alpha val="10000"/>
                  </a:schemeClr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9" name="直接连接符 178"/>
          <p:cNvCxnSpPr/>
          <p:nvPr userDrawn="1">
            <p:custDataLst>
              <p:tags r:id="rId20"/>
            </p:custDataLst>
          </p:nvPr>
        </p:nvCxnSpPr>
        <p:spPr>
          <a:xfrm flipH="1" flipV="1">
            <a:off x="4622959" y="3729990"/>
            <a:ext cx="2002631" cy="2283143"/>
          </a:xfrm>
          <a:prstGeom prst="line">
            <a:avLst/>
          </a:prstGeom>
          <a:ln w="6350">
            <a:gradFill>
              <a:gsLst>
                <a:gs pos="10000">
                  <a:schemeClr val="tx1">
                    <a:alpha val="0"/>
                  </a:schemeClr>
                </a:gs>
                <a:gs pos="40000">
                  <a:schemeClr val="tx1">
                    <a:lumMod val="50000"/>
                    <a:lumOff val="50000"/>
                    <a:alpha val="10000"/>
                  </a:schemeClr>
                </a:gs>
                <a:gs pos="100000">
                  <a:schemeClr val="tx1">
                    <a:lumMod val="50000"/>
                    <a:lumOff val="50000"/>
                    <a:alpha val="10000"/>
                  </a:schemeClr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 userDrawn="1">
            <p:custDataLst>
              <p:tags r:id="rId21"/>
            </p:custDataLst>
          </p:nvPr>
        </p:nvCxnSpPr>
        <p:spPr>
          <a:xfrm flipH="1" flipV="1">
            <a:off x="4644390" y="3715703"/>
            <a:ext cx="2652713" cy="2297430"/>
          </a:xfrm>
          <a:prstGeom prst="line">
            <a:avLst/>
          </a:prstGeom>
          <a:ln w="6350">
            <a:gradFill>
              <a:gsLst>
                <a:gs pos="10000">
                  <a:schemeClr val="tx1">
                    <a:alpha val="0"/>
                  </a:schemeClr>
                </a:gs>
                <a:gs pos="40000">
                  <a:schemeClr val="tx1">
                    <a:lumMod val="50000"/>
                    <a:lumOff val="50000"/>
                    <a:alpha val="10000"/>
                  </a:schemeClr>
                </a:gs>
                <a:gs pos="100000">
                  <a:schemeClr val="tx1">
                    <a:lumMod val="50000"/>
                    <a:lumOff val="50000"/>
                    <a:alpha val="10000"/>
                  </a:schemeClr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 userDrawn="1">
            <p:custDataLst>
              <p:tags r:id="rId22"/>
            </p:custDataLst>
          </p:nvPr>
        </p:nvCxnSpPr>
        <p:spPr>
          <a:xfrm flipH="1" flipV="1">
            <a:off x="4641056" y="3709511"/>
            <a:ext cx="3420428" cy="2292191"/>
          </a:xfrm>
          <a:prstGeom prst="line">
            <a:avLst/>
          </a:prstGeom>
          <a:ln w="6350">
            <a:gradFill>
              <a:gsLst>
                <a:gs pos="10000">
                  <a:schemeClr val="tx1">
                    <a:alpha val="0"/>
                  </a:schemeClr>
                </a:gs>
                <a:gs pos="40000">
                  <a:schemeClr val="tx1">
                    <a:lumMod val="50000"/>
                    <a:lumOff val="50000"/>
                    <a:alpha val="10000"/>
                  </a:schemeClr>
                </a:gs>
                <a:gs pos="100000">
                  <a:schemeClr val="tx1">
                    <a:lumMod val="50000"/>
                    <a:lumOff val="50000"/>
                    <a:alpha val="10000"/>
                  </a:schemeClr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 userDrawn="1">
            <p:custDataLst>
              <p:tags r:id="rId23"/>
            </p:custDataLst>
          </p:nvPr>
        </p:nvCxnSpPr>
        <p:spPr>
          <a:xfrm flipH="1" flipV="1">
            <a:off x="4822031" y="3802856"/>
            <a:ext cx="3825240" cy="2192655"/>
          </a:xfrm>
          <a:prstGeom prst="line">
            <a:avLst/>
          </a:prstGeom>
          <a:ln w="6350">
            <a:gradFill>
              <a:gsLst>
                <a:gs pos="10000">
                  <a:schemeClr val="tx1">
                    <a:alpha val="0"/>
                  </a:schemeClr>
                </a:gs>
                <a:gs pos="40000">
                  <a:schemeClr val="tx1">
                    <a:lumMod val="50000"/>
                    <a:lumOff val="50000"/>
                    <a:alpha val="10000"/>
                  </a:schemeClr>
                </a:gs>
                <a:gs pos="100000">
                  <a:schemeClr val="tx1">
                    <a:lumMod val="50000"/>
                    <a:lumOff val="50000"/>
                    <a:alpha val="10000"/>
                  </a:schemeClr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3" name="直接连接符 182"/>
          <p:cNvCxnSpPr/>
          <p:nvPr userDrawn="1">
            <p:custDataLst>
              <p:tags r:id="rId24"/>
            </p:custDataLst>
          </p:nvPr>
        </p:nvCxnSpPr>
        <p:spPr>
          <a:xfrm flipH="1" flipV="1">
            <a:off x="4804410" y="3763328"/>
            <a:ext cx="4342924" cy="2121694"/>
          </a:xfrm>
          <a:prstGeom prst="line">
            <a:avLst/>
          </a:prstGeom>
          <a:ln w="6350">
            <a:gradFill>
              <a:gsLst>
                <a:gs pos="10000">
                  <a:schemeClr val="tx1">
                    <a:alpha val="0"/>
                  </a:schemeClr>
                </a:gs>
                <a:gs pos="40000">
                  <a:schemeClr val="tx1">
                    <a:lumMod val="50000"/>
                    <a:lumOff val="50000"/>
                    <a:alpha val="10000"/>
                  </a:schemeClr>
                </a:gs>
                <a:gs pos="100000">
                  <a:schemeClr val="tx1">
                    <a:lumMod val="50000"/>
                    <a:lumOff val="50000"/>
                    <a:alpha val="10000"/>
                  </a:schemeClr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4" name="直接连接符 183"/>
          <p:cNvCxnSpPr/>
          <p:nvPr userDrawn="1">
            <p:custDataLst>
              <p:tags r:id="rId25"/>
            </p:custDataLst>
          </p:nvPr>
        </p:nvCxnSpPr>
        <p:spPr>
          <a:xfrm flipV="1">
            <a:off x="-8096" y="3766661"/>
            <a:ext cx="4335780" cy="2050733"/>
          </a:xfrm>
          <a:prstGeom prst="line">
            <a:avLst/>
          </a:prstGeom>
          <a:ln w="6350">
            <a:gradFill>
              <a:gsLst>
                <a:gs pos="10000">
                  <a:schemeClr val="tx1">
                    <a:alpha val="0"/>
                  </a:schemeClr>
                </a:gs>
                <a:gs pos="40000">
                  <a:schemeClr val="tx1">
                    <a:lumMod val="50000"/>
                    <a:lumOff val="50000"/>
                    <a:alpha val="10000"/>
                  </a:schemeClr>
                </a:gs>
                <a:gs pos="100000">
                  <a:schemeClr val="tx1">
                    <a:lumMod val="50000"/>
                    <a:lumOff val="50000"/>
                    <a:alpha val="10000"/>
                  </a:schemeClr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5" name="直接连接符 184"/>
          <p:cNvCxnSpPr/>
          <p:nvPr userDrawn="1">
            <p:custDataLst>
              <p:tags r:id="rId26"/>
            </p:custDataLst>
          </p:nvPr>
        </p:nvCxnSpPr>
        <p:spPr>
          <a:xfrm flipV="1">
            <a:off x="220980" y="3809524"/>
            <a:ext cx="4070985" cy="2238851"/>
          </a:xfrm>
          <a:prstGeom prst="line">
            <a:avLst/>
          </a:prstGeom>
          <a:ln w="6350">
            <a:gradFill>
              <a:gsLst>
                <a:gs pos="10000">
                  <a:schemeClr val="tx1">
                    <a:alpha val="0"/>
                  </a:schemeClr>
                </a:gs>
                <a:gs pos="40000">
                  <a:schemeClr val="tx1">
                    <a:lumMod val="50000"/>
                    <a:lumOff val="50000"/>
                    <a:alpha val="10000"/>
                  </a:schemeClr>
                </a:gs>
                <a:gs pos="100000">
                  <a:schemeClr val="tx1">
                    <a:lumMod val="50000"/>
                    <a:lumOff val="50000"/>
                    <a:alpha val="10000"/>
                  </a:schemeClr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6" name="直接连接符 185"/>
          <p:cNvCxnSpPr/>
          <p:nvPr userDrawn="1">
            <p:custDataLst>
              <p:tags r:id="rId27"/>
            </p:custDataLst>
          </p:nvPr>
        </p:nvCxnSpPr>
        <p:spPr>
          <a:xfrm flipV="1">
            <a:off x="971550" y="3844290"/>
            <a:ext cx="3296603" cy="2161699"/>
          </a:xfrm>
          <a:prstGeom prst="line">
            <a:avLst/>
          </a:prstGeom>
          <a:ln w="6350">
            <a:gradFill>
              <a:gsLst>
                <a:gs pos="10000">
                  <a:schemeClr val="tx1">
                    <a:alpha val="0"/>
                  </a:schemeClr>
                </a:gs>
                <a:gs pos="40000">
                  <a:schemeClr val="tx1">
                    <a:lumMod val="50000"/>
                    <a:lumOff val="50000"/>
                    <a:alpha val="10000"/>
                  </a:schemeClr>
                </a:gs>
                <a:gs pos="100000">
                  <a:schemeClr val="tx1">
                    <a:lumMod val="50000"/>
                    <a:lumOff val="50000"/>
                    <a:alpha val="10000"/>
                  </a:schemeClr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7" name="直接连接符 186"/>
          <p:cNvCxnSpPr/>
          <p:nvPr userDrawn="1">
            <p:custDataLst>
              <p:tags r:id="rId28"/>
            </p:custDataLst>
          </p:nvPr>
        </p:nvCxnSpPr>
        <p:spPr>
          <a:xfrm flipV="1">
            <a:off x="1767840" y="3838099"/>
            <a:ext cx="2507456" cy="2166938"/>
          </a:xfrm>
          <a:prstGeom prst="line">
            <a:avLst/>
          </a:prstGeom>
          <a:ln w="6350">
            <a:gradFill>
              <a:gsLst>
                <a:gs pos="10000">
                  <a:schemeClr val="tx1">
                    <a:alpha val="0"/>
                  </a:schemeClr>
                </a:gs>
                <a:gs pos="40000">
                  <a:schemeClr val="tx1">
                    <a:lumMod val="50000"/>
                    <a:lumOff val="50000"/>
                    <a:alpha val="10000"/>
                  </a:schemeClr>
                </a:gs>
                <a:gs pos="100000">
                  <a:schemeClr val="tx1">
                    <a:lumMod val="50000"/>
                    <a:lumOff val="50000"/>
                    <a:alpha val="10000"/>
                  </a:schemeClr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8" name="直接连接符 187"/>
          <p:cNvCxnSpPr/>
          <p:nvPr userDrawn="1">
            <p:custDataLst>
              <p:tags r:id="rId29"/>
            </p:custDataLst>
          </p:nvPr>
        </p:nvCxnSpPr>
        <p:spPr>
          <a:xfrm flipV="1">
            <a:off x="2460784" y="3801428"/>
            <a:ext cx="1854994" cy="2206943"/>
          </a:xfrm>
          <a:prstGeom prst="line">
            <a:avLst/>
          </a:prstGeom>
          <a:ln w="6350">
            <a:gradFill>
              <a:gsLst>
                <a:gs pos="10000">
                  <a:schemeClr val="tx1">
                    <a:alpha val="0"/>
                  </a:schemeClr>
                </a:gs>
                <a:gs pos="40000">
                  <a:schemeClr val="tx1">
                    <a:lumMod val="50000"/>
                    <a:lumOff val="50000"/>
                    <a:alpha val="10000"/>
                  </a:schemeClr>
                </a:gs>
                <a:gs pos="100000">
                  <a:schemeClr val="tx1">
                    <a:lumMod val="50000"/>
                    <a:lumOff val="50000"/>
                    <a:alpha val="10000"/>
                  </a:schemeClr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9" name="直接连接符 188"/>
          <p:cNvCxnSpPr/>
          <p:nvPr userDrawn="1">
            <p:custDataLst>
              <p:tags r:id="rId30"/>
            </p:custDataLst>
          </p:nvPr>
        </p:nvCxnSpPr>
        <p:spPr>
          <a:xfrm flipV="1">
            <a:off x="3174683" y="3820001"/>
            <a:ext cx="1164908" cy="2182654"/>
          </a:xfrm>
          <a:prstGeom prst="line">
            <a:avLst/>
          </a:prstGeom>
          <a:ln w="6350">
            <a:gradFill>
              <a:gsLst>
                <a:gs pos="10000">
                  <a:schemeClr val="tx1">
                    <a:alpha val="0"/>
                  </a:schemeClr>
                </a:gs>
                <a:gs pos="40000">
                  <a:schemeClr val="tx1">
                    <a:lumMod val="50000"/>
                    <a:lumOff val="50000"/>
                    <a:alpha val="10000"/>
                  </a:schemeClr>
                </a:gs>
                <a:gs pos="100000">
                  <a:schemeClr val="tx1">
                    <a:lumMod val="50000"/>
                    <a:lumOff val="50000"/>
                    <a:alpha val="10000"/>
                  </a:schemeClr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0" name="直接连接符 189"/>
          <p:cNvCxnSpPr/>
          <p:nvPr userDrawn="1">
            <p:custDataLst>
              <p:tags r:id="rId31"/>
            </p:custDataLst>
          </p:nvPr>
        </p:nvCxnSpPr>
        <p:spPr>
          <a:xfrm flipV="1">
            <a:off x="3850005" y="3756184"/>
            <a:ext cx="550069" cy="2258854"/>
          </a:xfrm>
          <a:prstGeom prst="line">
            <a:avLst/>
          </a:prstGeom>
          <a:ln w="6350">
            <a:gradFill>
              <a:gsLst>
                <a:gs pos="10000">
                  <a:schemeClr val="tx1">
                    <a:alpha val="0"/>
                  </a:schemeClr>
                </a:gs>
                <a:gs pos="40000">
                  <a:schemeClr val="tx1">
                    <a:lumMod val="50000"/>
                    <a:lumOff val="50000"/>
                    <a:alpha val="10000"/>
                  </a:schemeClr>
                </a:gs>
                <a:gs pos="100000">
                  <a:schemeClr val="tx1">
                    <a:lumMod val="50000"/>
                    <a:lumOff val="50000"/>
                    <a:alpha val="10000"/>
                  </a:schemeClr>
                </a:gs>
              </a:gsLst>
              <a:lin ang="13500000" scaled="1"/>
              <a:tileRect l="-100000" t="-10000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KSO_TEMPLATE" hidden="1"/>
          <p:cNvSpPr/>
          <p:nvPr userDrawn="1">
            <p:custDataLst>
              <p:tags r:id="rId32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gradFill>
            <a:gsLst>
              <a:gs pos="0">
                <a:schemeClr val="accent1"/>
              </a:gs>
              <a:gs pos="64000">
                <a:schemeClr val="accent2"/>
              </a:gs>
            </a:gsLst>
            <a:lin ang="150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49.xml"/><Relationship Id="rId4" Type="http://schemas.openxmlformats.org/officeDocument/2006/relationships/tags" Target="../tags/tag248.xml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tags" Target="../tags/tag24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jpeg"/><Relationship Id="rId8" Type="http://schemas.openxmlformats.org/officeDocument/2006/relationships/tags" Target="../tags/tag321.xml"/><Relationship Id="rId7" Type="http://schemas.openxmlformats.org/officeDocument/2006/relationships/image" Target="../media/image7.jpeg"/><Relationship Id="rId6" Type="http://schemas.openxmlformats.org/officeDocument/2006/relationships/tags" Target="../tags/tag320.xml"/><Relationship Id="rId5" Type="http://schemas.openxmlformats.org/officeDocument/2006/relationships/tags" Target="../tags/tag319.xml"/><Relationship Id="rId4" Type="http://schemas.openxmlformats.org/officeDocument/2006/relationships/tags" Target="../tags/tag318.xml"/><Relationship Id="rId3" Type="http://schemas.openxmlformats.org/officeDocument/2006/relationships/tags" Target="../tags/tag317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332.xml"/><Relationship Id="rId21" Type="http://schemas.openxmlformats.org/officeDocument/2006/relationships/tags" Target="../tags/tag331.xml"/><Relationship Id="rId20" Type="http://schemas.openxmlformats.org/officeDocument/2006/relationships/tags" Target="../tags/tag330.xml"/><Relationship Id="rId2" Type="http://schemas.openxmlformats.org/officeDocument/2006/relationships/tags" Target="../tags/tag316.xml"/><Relationship Id="rId19" Type="http://schemas.openxmlformats.org/officeDocument/2006/relationships/tags" Target="../tags/tag329.xml"/><Relationship Id="rId18" Type="http://schemas.openxmlformats.org/officeDocument/2006/relationships/tags" Target="../tags/tag328.xml"/><Relationship Id="rId17" Type="http://schemas.openxmlformats.org/officeDocument/2006/relationships/tags" Target="../tags/tag327.xml"/><Relationship Id="rId16" Type="http://schemas.openxmlformats.org/officeDocument/2006/relationships/tags" Target="../tags/tag326.xml"/><Relationship Id="rId15" Type="http://schemas.openxmlformats.org/officeDocument/2006/relationships/tags" Target="../tags/tag325.xml"/><Relationship Id="rId14" Type="http://schemas.openxmlformats.org/officeDocument/2006/relationships/tags" Target="../tags/tag324.xml"/><Relationship Id="rId13" Type="http://schemas.openxmlformats.org/officeDocument/2006/relationships/image" Target="../media/image10.jpeg"/><Relationship Id="rId12" Type="http://schemas.openxmlformats.org/officeDocument/2006/relationships/tags" Target="../tags/tag323.xml"/><Relationship Id="rId11" Type="http://schemas.openxmlformats.org/officeDocument/2006/relationships/image" Target="../media/image9.jpeg"/><Relationship Id="rId10" Type="http://schemas.openxmlformats.org/officeDocument/2006/relationships/tags" Target="../tags/tag322.xml"/><Relationship Id="rId1" Type="http://schemas.openxmlformats.org/officeDocument/2006/relationships/tags" Target="../tags/tag31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41.xml"/><Relationship Id="rId8" Type="http://schemas.openxmlformats.org/officeDocument/2006/relationships/tags" Target="../tags/tag340.xml"/><Relationship Id="rId7" Type="http://schemas.openxmlformats.org/officeDocument/2006/relationships/tags" Target="../tags/tag339.xml"/><Relationship Id="rId6" Type="http://schemas.openxmlformats.org/officeDocument/2006/relationships/tags" Target="../tags/tag338.xml"/><Relationship Id="rId5" Type="http://schemas.openxmlformats.org/officeDocument/2006/relationships/tags" Target="../tags/tag337.xml"/><Relationship Id="rId4" Type="http://schemas.openxmlformats.org/officeDocument/2006/relationships/tags" Target="../tags/tag336.xml"/><Relationship Id="rId3" Type="http://schemas.openxmlformats.org/officeDocument/2006/relationships/tags" Target="../tags/tag335.xml"/><Relationship Id="rId28" Type="http://schemas.openxmlformats.org/officeDocument/2006/relationships/notesSlide" Target="../notesSlides/notesSlide4.xml"/><Relationship Id="rId27" Type="http://schemas.openxmlformats.org/officeDocument/2006/relationships/slideLayout" Target="../slideLayouts/slideLayout18.xml"/><Relationship Id="rId26" Type="http://schemas.openxmlformats.org/officeDocument/2006/relationships/tags" Target="../tags/tag352.xml"/><Relationship Id="rId25" Type="http://schemas.openxmlformats.org/officeDocument/2006/relationships/image" Target="../media/image16.svg"/><Relationship Id="rId24" Type="http://schemas.openxmlformats.org/officeDocument/2006/relationships/image" Target="../media/image15.png"/><Relationship Id="rId23" Type="http://schemas.openxmlformats.org/officeDocument/2006/relationships/tags" Target="../tags/tag351.xml"/><Relationship Id="rId22" Type="http://schemas.openxmlformats.org/officeDocument/2006/relationships/image" Target="../media/image14.svg"/><Relationship Id="rId21" Type="http://schemas.openxmlformats.org/officeDocument/2006/relationships/image" Target="../media/image13.png"/><Relationship Id="rId20" Type="http://schemas.openxmlformats.org/officeDocument/2006/relationships/tags" Target="../tags/tag350.xml"/><Relationship Id="rId2" Type="http://schemas.openxmlformats.org/officeDocument/2006/relationships/tags" Target="../tags/tag334.xml"/><Relationship Id="rId19" Type="http://schemas.openxmlformats.org/officeDocument/2006/relationships/image" Target="../media/image12.svg"/><Relationship Id="rId18" Type="http://schemas.openxmlformats.org/officeDocument/2006/relationships/image" Target="../media/image11.png"/><Relationship Id="rId17" Type="http://schemas.openxmlformats.org/officeDocument/2006/relationships/tags" Target="../tags/tag349.xml"/><Relationship Id="rId16" Type="http://schemas.openxmlformats.org/officeDocument/2006/relationships/tags" Target="../tags/tag348.xml"/><Relationship Id="rId15" Type="http://schemas.openxmlformats.org/officeDocument/2006/relationships/tags" Target="../tags/tag347.xml"/><Relationship Id="rId14" Type="http://schemas.openxmlformats.org/officeDocument/2006/relationships/tags" Target="../tags/tag346.xml"/><Relationship Id="rId13" Type="http://schemas.openxmlformats.org/officeDocument/2006/relationships/tags" Target="../tags/tag345.xml"/><Relationship Id="rId12" Type="http://schemas.openxmlformats.org/officeDocument/2006/relationships/tags" Target="../tags/tag344.xml"/><Relationship Id="rId11" Type="http://schemas.openxmlformats.org/officeDocument/2006/relationships/tags" Target="../tags/tag343.xml"/><Relationship Id="rId10" Type="http://schemas.openxmlformats.org/officeDocument/2006/relationships/tags" Target="../tags/tag342.xml"/><Relationship Id="rId1" Type="http://schemas.openxmlformats.org/officeDocument/2006/relationships/tags" Target="../tags/tag33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60.xml"/><Relationship Id="rId8" Type="http://schemas.openxmlformats.org/officeDocument/2006/relationships/image" Target="../media/image17.png"/><Relationship Id="rId7" Type="http://schemas.openxmlformats.org/officeDocument/2006/relationships/tags" Target="../tags/tag359.xml"/><Relationship Id="rId6" Type="http://schemas.openxmlformats.org/officeDocument/2006/relationships/tags" Target="../tags/tag358.xml"/><Relationship Id="rId5" Type="http://schemas.openxmlformats.org/officeDocument/2006/relationships/tags" Target="../tags/tag357.xml"/><Relationship Id="rId4" Type="http://schemas.openxmlformats.org/officeDocument/2006/relationships/tags" Target="../tags/tag356.xml"/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35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tags" Target="../tags/tag36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72.xml"/><Relationship Id="rId8" Type="http://schemas.openxmlformats.org/officeDocument/2006/relationships/tags" Target="../tags/tag371.xml"/><Relationship Id="rId7" Type="http://schemas.openxmlformats.org/officeDocument/2006/relationships/tags" Target="../tags/tag370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Relationship Id="rId3" Type="http://schemas.openxmlformats.org/officeDocument/2006/relationships/tags" Target="../tags/tag366.xml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379.xml"/><Relationship Id="rId2" Type="http://schemas.openxmlformats.org/officeDocument/2006/relationships/tags" Target="../tags/tag365.xml"/><Relationship Id="rId19" Type="http://schemas.openxmlformats.org/officeDocument/2006/relationships/image" Target="../media/image21.png"/><Relationship Id="rId18" Type="http://schemas.openxmlformats.org/officeDocument/2006/relationships/tags" Target="../tags/tag378.xml"/><Relationship Id="rId17" Type="http://schemas.openxmlformats.org/officeDocument/2006/relationships/image" Target="../media/image20.png"/><Relationship Id="rId16" Type="http://schemas.openxmlformats.org/officeDocument/2006/relationships/tags" Target="../tags/tag377.xml"/><Relationship Id="rId15" Type="http://schemas.openxmlformats.org/officeDocument/2006/relationships/image" Target="../media/image19.png"/><Relationship Id="rId14" Type="http://schemas.openxmlformats.org/officeDocument/2006/relationships/tags" Target="../tags/tag376.xml"/><Relationship Id="rId13" Type="http://schemas.openxmlformats.org/officeDocument/2006/relationships/image" Target="../media/image18.png"/><Relationship Id="rId12" Type="http://schemas.openxmlformats.org/officeDocument/2006/relationships/tags" Target="../tags/tag375.xml"/><Relationship Id="rId11" Type="http://schemas.openxmlformats.org/officeDocument/2006/relationships/tags" Target="../tags/tag374.xml"/><Relationship Id="rId10" Type="http://schemas.openxmlformats.org/officeDocument/2006/relationships/tags" Target="../tags/tag373.xml"/><Relationship Id="rId1" Type="http://schemas.openxmlformats.org/officeDocument/2006/relationships/tags" Target="../tags/tag364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tags" Target="../tags/tag383.xml"/><Relationship Id="rId3" Type="http://schemas.openxmlformats.org/officeDocument/2006/relationships/tags" Target="../tags/tag382.xml"/><Relationship Id="rId2" Type="http://schemas.openxmlformats.org/officeDocument/2006/relationships/tags" Target="../tags/tag381.xml"/><Relationship Id="rId1" Type="http://schemas.openxmlformats.org/officeDocument/2006/relationships/tags" Target="../tags/tag38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tags" Target="../tags/tag391.xml"/><Relationship Id="rId7" Type="http://schemas.openxmlformats.org/officeDocument/2006/relationships/tags" Target="../tags/tag390.xml"/><Relationship Id="rId6" Type="http://schemas.openxmlformats.org/officeDocument/2006/relationships/tags" Target="../tags/tag389.xml"/><Relationship Id="rId5" Type="http://schemas.openxmlformats.org/officeDocument/2006/relationships/tags" Target="../tags/tag388.xml"/><Relationship Id="rId4" Type="http://schemas.openxmlformats.org/officeDocument/2006/relationships/tags" Target="../tags/tag387.xml"/><Relationship Id="rId3" Type="http://schemas.openxmlformats.org/officeDocument/2006/relationships/tags" Target="../tags/tag386.xml"/><Relationship Id="rId2" Type="http://schemas.openxmlformats.org/officeDocument/2006/relationships/tags" Target="../tags/tag385.xml"/><Relationship Id="rId14" Type="http://schemas.openxmlformats.org/officeDocument/2006/relationships/notesSlide" Target="../notesSlides/notesSlide6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393.xml"/><Relationship Id="rId11" Type="http://schemas.openxmlformats.org/officeDocument/2006/relationships/image" Target="../media/image23.png"/><Relationship Id="rId10" Type="http://schemas.openxmlformats.org/officeDocument/2006/relationships/tags" Target="../tags/tag392.xml"/><Relationship Id="rId1" Type="http://schemas.openxmlformats.org/officeDocument/2006/relationships/tags" Target="../tags/tag38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02.xml"/><Relationship Id="rId8" Type="http://schemas.openxmlformats.org/officeDocument/2006/relationships/tags" Target="../tags/tag401.xml"/><Relationship Id="rId7" Type="http://schemas.openxmlformats.org/officeDocument/2006/relationships/tags" Target="../tags/tag400.xml"/><Relationship Id="rId6" Type="http://schemas.openxmlformats.org/officeDocument/2006/relationships/tags" Target="../tags/tag399.xml"/><Relationship Id="rId5" Type="http://schemas.openxmlformats.org/officeDocument/2006/relationships/tags" Target="../tags/tag398.xml"/><Relationship Id="rId4" Type="http://schemas.openxmlformats.org/officeDocument/2006/relationships/tags" Target="../tags/tag397.xml"/><Relationship Id="rId3" Type="http://schemas.openxmlformats.org/officeDocument/2006/relationships/tags" Target="../tags/tag396.xml"/><Relationship Id="rId2" Type="http://schemas.openxmlformats.org/officeDocument/2006/relationships/tags" Target="../tags/tag395.xml"/><Relationship Id="rId17" Type="http://schemas.openxmlformats.org/officeDocument/2006/relationships/notesSlide" Target="../notesSlides/notesSlide7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407.xml"/><Relationship Id="rId14" Type="http://schemas.openxmlformats.org/officeDocument/2006/relationships/image" Target="../media/image24.jpeg"/><Relationship Id="rId13" Type="http://schemas.openxmlformats.org/officeDocument/2006/relationships/tags" Target="../tags/tag406.xml"/><Relationship Id="rId12" Type="http://schemas.openxmlformats.org/officeDocument/2006/relationships/tags" Target="../tags/tag405.xml"/><Relationship Id="rId11" Type="http://schemas.openxmlformats.org/officeDocument/2006/relationships/tags" Target="../tags/tag404.xml"/><Relationship Id="rId10" Type="http://schemas.openxmlformats.org/officeDocument/2006/relationships/tags" Target="../tags/tag403.xml"/><Relationship Id="rId1" Type="http://schemas.openxmlformats.org/officeDocument/2006/relationships/tags" Target="../tags/tag39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416.xml"/><Relationship Id="rId8" Type="http://schemas.openxmlformats.org/officeDocument/2006/relationships/tags" Target="../tags/tag415.xml"/><Relationship Id="rId7" Type="http://schemas.openxmlformats.org/officeDocument/2006/relationships/tags" Target="../tags/tag414.xml"/><Relationship Id="rId6" Type="http://schemas.openxmlformats.org/officeDocument/2006/relationships/tags" Target="../tags/tag413.xml"/><Relationship Id="rId5" Type="http://schemas.openxmlformats.org/officeDocument/2006/relationships/tags" Target="../tags/tag412.xml"/><Relationship Id="rId4" Type="http://schemas.openxmlformats.org/officeDocument/2006/relationships/tags" Target="../tags/tag411.xml"/><Relationship Id="rId3" Type="http://schemas.openxmlformats.org/officeDocument/2006/relationships/tags" Target="../tags/tag410.xml"/><Relationship Id="rId2" Type="http://schemas.openxmlformats.org/officeDocument/2006/relationships/tags" Target="../tags/tag409.xml"/><Relationship Id="rId16" Type="http://schemas.openxmlformats.org/officeDocument/2006/relationships/notesSlide" Target="../notesSlides/notesSlide8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421.xml"/><Relationship Id="rId13" Type="http://schemas.openxmlformats.org/officeDocument/2006/relationships/tags" Target="../tags/tag420.xml"/><Relationship Id="rId12" Type="http://schemas.openxmlformats.org/officeDocument/2006/relationships/tags" Target="../tags/tag419.xml"/><Relationship Id="rId11" Type="http://schemas.openxmlformats.org/officeDocument/2006/relationships/tags" Target="../tags/tag418.xml"/><Relationship Id="rId10" Type="http://schemas.openxmlformats.org/officeDocument/2006/relationships/tags" Target="../tags/tag417.xml"/><Relationship Id="rId1" Type="http://schemas.openxmlformats.org/officeDocument/2006/relationships/tags" Target="../tags/tag408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424.xml"/><Relationship Id="rId2" Type="http://schemas.openxmlformats.org/officeDocument/2006/relationships/tags" Target="../tags/tag423.xml"/><Relationship Id="rId1" Type="http://schemas.openxmlformats.org/officeDocument/2006/relationships/tags" Target="../tags/tag42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58.xml"/><Relationship Id="rId8" Type="http://schemas.openxmlformats.org/officeDocument/2006/relationships/tags" Target="../tags/tag257.xml"/><Relationship Id="rId7" Type="http://schemas.openxmlformats.org/officeDocument/2006/relationships/tags" Target="../tags/tag256.xml"/><Relationship Id="rId6" Type="http://schemas.openxmlformats.org/officeDocument/2006/relationships/tags" Target="../tags/tag255.xml"/><Relationship Id="rId5" Type="http://schemas.openxmlformats.org/officeDocument/2006/relationships/tags" Target="../tags/tag254.xml"/><Relationship Id="rId4" Type="http://schemas.openxmlformats.org/officeDocument/2006/relationships/tags" Target="../tags/tag253.xml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3" Type="http://schemas.openxmlformats.org/officeDocument/2006/relationships/slideLayout" Target="../slideLayouts/slideLayout14.xml"/><Relationship Id="rId12" Type="http://schemas.openxmlformats.org/officeDocument/2006/relationships/tags" Target="../tags/tag261.xml"/><Relationship Id="rId11" Type="http://schemas.openxmlformats.org/officeDocument/2006/relationships/tags" Target="../tags/tag260.xml"/><Relationship Id="rId10" Type="http://schemas.openxmlformats.org/officeDocument/2006/relationships/tags" Target="../tags/tag259.xml"/><Relationship Id="rId1" Type="http://schemas.openxmlformats.org/officeDocument/2006/relationships/tags" Target="../tags/tag250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432.xml"/><Relationship Id="rId7" Type="http://schemas.openxmlformats.org/officeDocument/2006/relationships/tags" Target="../tags/tag431.xml"/><Relationship Id="rId6" Type="http://schemas.openxmlformats.org/officeDocument/2006/relationships/tags" Target="../tags/tag430.xml"/><Relationship Id="rId5" Type="http://schemas.openxmlformats.org/officeDocument/2006/relationships/tags" Target="../tags/tag429.xml"/><Relationship Id="rId4" Type="http://schemas.openxmlformats.org/officeDocument/2006/relationships/tags" Target="../tags/tag428.xml"/><Relationship Id="rId3" Type="http://schemas.openxmlformats.org/officeDocument/2006/relationships/tags" Target="../tags/tag427.xml"/><Relationship Id="rId2" Type="http://schemas.openxmlformats.org/officeDocument/2006/relationships/tags" Target="../tags/tag426.xml"/><Relationship Id="rId10" Type="http://schemas.openxmlformats.org/officeDocument/2006/relationships/notesSlide" Target="../notesSlides/notesSlide9.xml"/><Relationship Id="rId1" Type="http://schemas.openxmlformats.org/officeDocument/2006/relationships/tags" Target="../tags/tag425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440.xml"/><Relationship Id="rId8" Type="http://schemas.openxmlformats.org/officeDocument/2006/relationships/tags" Target="../tags/tag439.xml"/><Relationship Id="rId7" Type="http://schemas.openxmlformats.org/officeDocument/2006/relationships/tags" Target="../tags/tag438.xml"/><Relationship Id="rId6" Type="http://schemas.openxmlformats.org/officeDocument/2006/relationships/image" Target="../media/image25.jpeg"/><Relationship Id="rId5" Type="http://schemas.openxmlformats.org/officeDocument/2006/relationships/tags" Target="../tags/tag437.xml"/><Relationship Id="rId4" Type="http://schemas.openxmlformats.org/officeDocument/2006/relationships/tags" Target="../tags/tag436.xml"/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442.xml"/><Relationship Id="rId11" Type="http://schemas.openxmlformats.org/officeDocument/2006/relationships/tags" Target="../tags/tag441.xml"/><Relationship Id="rId10" Type="http://schemas.openxmlformats.org/officeDocument/2006/relationships/image" Target="../media/image26.jpeg"/><Relationship Id="rId1" Type="http://schemas.openxmlformats.org/officeDocument/2006/relationships/tags" Target="../tags/tag433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449.xml"/><Relationship Id="rId8" Type="http://schemas.openxmlformats.org/officeDocument/2006/relationships/tags" Target="../tags/tag448.xml"/><Relationship Id="rId7" Type="http://schemas.openxmlformats.org/officeDocument/2006/relationships/tags" Target="../tags/tag447.xml"/><Relationship Id="rId6" Type="http://schemas.openxmlformats.org/officeDocument/2006/relationships/tags" Target="../tags/tag446.xml"/><Relationship Id="rId5" Type="http://schemas.openxmlformats.org/officeDocument/2006/relationships/tags" Target="../tags/tag445.xml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461.xml"/><Relationship Id="rId20" Type="http://schemas.openxmlformats.org/officeDocument/2006/relationships/tags" Target="../tags/tag460.xml"/><Relationship Id="rId2" Type="http://schemas.openxmlformats.org/officeDocument/2006/relationships/tags" Target="../tags/tag444.xml"/><Relationship Id="rId19" Type="http://schemas.openxmlformats.org/officeDocument/2006/relationships/tags" Target="../tags/tag459.xml"/><Relationship Id="rId18" Type="http://schemas.openxmlformats.org/officeDocument/2006/relationships/tags" Target="../tags/tag458.xml"/><Relationship Id="rId17" Type="http://schemas.openxmlformats.org/officeDocument/2006/relationships/tags" Target="../tags/tag457.xml"/><Relationship Id="rId16" Type="http://schemas.openxmlformats.org/officeDocument/2006/relationships/tags" Target="../tags/tag456.xml"/><Relationship Id="rId15" Type="http://schemas.openxmlformats.org/officeDocument/2006/relationships/tags" Target="../tags/tag455.xml"/><Relationship Id="rId14" Type="http://schemas.openxmlformats.org/officeDocument/2006/relationships/tags" Target="../tags/tag454.xml"/><Relationship Id="rId13" Type="http://schemas.openxmlformats.org/officeDocument/2006/relationships/tags" Target="../tags/tag453.xml"/><Relationship Id="rId12" Type="http://schemas.openxmlformats.org/officeDocument/2006/relationships/tags" Target="../tags/tag452.xml"/><Relationship Id="rId11" Type="http://schemas.openxmlformats.org/officeDocument/2006/relationships/tags" Target="../tags/tag451.xml"/><Relationship Id="rId10" Type="http://schemas.openxmlformats.org/officeDocument/2006/relationships/tags" Target="../tags/tag450.xml"/><Relationship Id="rId1" Type="http://schemas.openxmlformats.org/officeDocument/2006/relationships/tags" Target="../tags/tag443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464.xml"/><Relationship Id="rId2" Type="http://schemas.openxmlformats.org/officeDocument/2006/relationships/tags" Target="../tags/tag463.xml"/><Relationship Id="rId1" Type="http://schemas.openxmlformats.org/officeDocument/2006/relationships/tags" Target="../tags/tag46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473.xml"/><Relationship Id="rId8" Type="http://schemas.openxmlformats.org/officeDocument/2006/relationships/tags" Target="../tags/tag472.xml"/><Relationship Id="rId7" Type="http://schemas.openxmlformats.org/officeDocument/2006/relationships/tags" Target="../tags/tag471.xml"/><Relationship Id="rId6" Type="http://schemas.openxmlformats.org/officeDocument/2006/relationships/tags" Target="../tags/tag470.xml"/><Relationship Id="rId5" Type="http://schemas.openxmlformats.org/officeDocument/2006/relationships/tags" Target="../tags/tag469.xml"/><Relationship Id="rId4" Type="http://schemas.openxmlformats.org/officeDocument/2006/relationships/tags" Target="../tags/tag468.xml"/><Relationship Id="rId3" Type="http://schemas.openxmlformats.org/officeDocument/2006/relationships/tags" Target="../tags/tag467.xml"/><Relationship Id="rId2" Type="http://schemas.openxmlformats.org/officeDocument/2006/relationships/tags" Target="../tags/tag466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474.xml"/><Relationship Id="rId10" Type="http://schemas.openxmlformats.org/officeDocument/2006/relationships/image" Target="../media/image29.jpeg"/><Relationship Id="rId1" Type="http://schemas.openxmlformats.org/officeDocument/2006/relationships/tags" Target="../tags/tag465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483.xml"/><Relationship Id="rId8" Type="http://schemas.openxmlformats.org/officeDocument/2006/relationships/tags" Target="../tags/tag482.xml"/><Relationship Id="rId7" Type="http://schemas.openxmlformats.org/officeDocument/2006/relationships/tags" Target="../tags/tag481.xml"/><Relationship Id="rId6" Type="http://schemas.openxmlformats.org/officeDocument/2006/relationships/tags" Target="../tags/tag480.xml"/><Relationship Id="rId5" Type="http://schemas.openxmlformats.org/officeDocument/2006/relationships/tags" Target="../tags/tag479.xml"/><Relationship Id="rId4" Type="http://schemas.openxmlformats.org/officeDocument/2006/relationships/tags" Target="../tags/tag478.xml"/><Relationship Id="rId3" Type="http://schemas.openxmlformats.org/officeDocument/2006/relationships/tags" Target="../tags/tag477.xml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491.xml"/><Relationship Id="rId2" Type="http://schemas.openxmlformats.org/officeDocument/2006/relationships/tags" Target="../tags/tag476.xml"/><Relationship Id="rId19" Type="http://schemas.openxmlformats.org/officeDocument/2006/relationships/image" Target="../media/image32.jpeg"/><Relationship Id="rId18" Type="http://schemas.openxmlformats.org/officeDocument/2006/relationships/tags" Target="../tags/tag490.xml"/><Relationship Id="rId17" Type="http://schemas.openxmlformats.org/officeDocument/2006/relationships/image" Target="../media/image31.jpeg"/><Relationship Id="rId16" Type="http://schemas.openxmlformats.org/officeDocument/2006/relationships/tags" Target="../tags/tag489.xml"/><Relationship Id="rId15" Type="http://schemas.openxmlformats.org/officeDocument/2006/relationships/image" Target="../media/image30.jpeg"/><Relationship Id="rId14" Type="http://schemas.openxmlformats.org/officeDocument/2006/relationships/tags" Target="../tags/tag488.xml"/><Relationship Id="rId13" Type="http://schemas.openxmlformats.org/officeDocument/2006/relationships/tags" Target="../tags/tag487.xml"/><Relationship Id="rId12" Type="http://schemas.openxmlformats.org/officeDocument/2006/relationships/tags" Target="../tags/tag486.xml"/><Relationship Id="rId11" Type="http://schemas.openxmlformats.org/officeDocument/2006/relationships/tags" Target="../tags/tag485.xml"/><Relationship Id="rId10" Type="http://schemas.openxmlformats.org/officeDocument/2006/relationships/tags" Target="../tags/tag484.xml"/><Relationship Id="rId1" Type="http://schemas.openxmlformats.org/officeDocument/2006/relationships/tags" Target="../tags/tag475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494.xml"/><Relationship Id="rId2" Type="http://schemas.openxmlformats.org/officeDocument/2006/relationships/tags" Target="../tags/tag493.xml"/><Relationship Id="rId1" Type="http://schemas.openxmlformats.org/officeDocument/2006/relationships/tags" Target="../tags/tag492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jpeg"/><Relationship Id="rId8" Type="http://schemas.openxmlformats.org/officeDocument/2006/relationships/tags" Target="../tags/tag501.xml"/><Relationship Id="rId7" Type="http://schemas.openxmlformats.org/officeDocument/2006/relationships/image" Target="../media/image33.jpeg"/><Relationship Id="rId6" Type="http://schemas.openxmlformats.org/officeDocument/2006/relationships/tags" Target="../tags/tag500.xml"/><Relationship Id="rId5" Type="http://schemas.openxmlformats.org/officeDocument/2006/relationships/tags" Target="../tags/tag499.xml"/><Relationship Id="rId4" Type="http://schemas.openxmlformats.org/officeDocument/2006/relationships/tags" Target="../tags/tag498.xml"/><Relationship Id="rId3" Type="http://schemas.openxmlformats.org/officeDocument/2006/relationships/tags" Target="../tags/tag497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512.xml"/><Relationship Id="rId21" Type="http://schemas.openxmlformats.org/officeDocument/2006/relationships/tags" Target="../tags/tag511.xml"/><Relationship Id="rId20" Type="http://schemas.openxmlformats.org/officeDocument/2006/relationships/tags" Target="../tags/tag510.xml"/><Relationship Id="rId2" Type="http://schemas.openxmlformats.org/officeDocument/2006/relationships/tags" Target="../tags/tag496.xml"/><Relationship Id="rId19" Type="http://schemas.openxmlformats.org/officeDocument/2006/relationships/tags" Target="../tags/tag509.xml"/><Relationship Id="rId18" Type="http://schemas.openxmlformats.org/officeDocument/2006/relationships/tags" Target="../tags/tag508.xml"/><Relationship Id="rId17" Type="http://schemas.openxmlformats.org/officeDocument/2006/relationships/tags" Target="../tags/tag507.xml"/><Relationship Id="rId16" Type="http://schemas.openxmlformats.org/officeDocument/2006/relationships/tags" Target="../tags/tag506.xml"/><Relationship Id="rId15" Type="http://schemas.openxmlformats.org/officeDocument/2006/relationships/tags" Target="../tags/tag505.xml"/><Relationship Id="rId14" Type="http://schemas.openxmlformats.org/officeDocument/2006/relationships/tags" Target="../tags/tag504.xml"/><Relationship Id="rId13" Type="http://schemas.openxmlformats.org/officeDocument/2006/relationships/image" Target="../media/image36.jpeg"/><Relationship Id="rId12" Type="http://schemas.openxmlformats.org/officeDocument/2006/relationships/tags" Target="../tags/tag503.xml"/><Relationship Id="rId11" Type="http://schemas.openxmlformats.org/officeDocument/2006/relationships/image" Target="../media/image35.jpeg"/><Relationship Id="rId10" Type="http://schemas.openxmlformats.org/officeDocument/2006/relationships/tags" Target="../tags/tag502.xml"/><Relationship Id="rId1" Type="http://schemas.openxmlformats.org/officeDocument/2006/relationships/tags" Target="../tags/tag495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521.xml"/><Relationship Id="rId8" Type="http://schemas.openxmlformats.org/officeDocument/2006/relationships/tags" Target="../tags/tag520.xml"/><Relationship Id="rId7" Type="http://schemas.openxmlformats.org/officeDocument/2006/relationships/tags" Target="../tags/tag519.xml"/><Relationship Id="rId6" Type="http://schemas.openxmlformats.org/officeDocument/2006/relationships/tags" Target="../tags/tag518.xml"/><Relationship Id="rId5" Type="http://schemas.openxmlformats.org/officeDocument/2006/relationships/tags" Target="../tags/tag517.xml"/><Relationship Id="rId4" Type="http://schemas.openxmlformats.org/officeDocument/2006/relationships/tags" Target="../tags/tag516.xml"/><Relationship Id="rId3" Type="http://schemas.openxmlformats.org/officeDocument/2006/relationships/tags" Target="../tags/tag515.xml"/><Relationship Id="rId2" Type="http://schemas.openxmlformats.org/officeDocument/2006/relationships/tags" Target="../tags/tag514.xml"/><Relationship Id="rId19" Type="http://schemas.openxmlformats.org/officeDocument/2006/relationships/notesSlide" Target="../notesSlides/notesSlide11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529.xml"/><Relationship Id="rId16" Type="http://schemas.openxmlformats.org/officeDocument/2006/relationships/tags" Target="../tags/tag528.xml"/><Relationship Id="rId15" Type="http://schemas.openxmlformats.org/officeDocument/2006/relationships/tags" Target="../tags/tag527.xml"/><Relationship Id="rId14" Type="http://schemas.openxmlformats.org/officeDocument/2006/relationships/tags" Target="../tags/tag526.xml"/><Relationship Id="rId13" Type="http://schemas.openxmlformats.org/officeDocument/2006/relationships/tags" Target="../tags/tag525.xml"/><Relationship Id="rId12" Type="http://schemas.openxmlformats.org/officeDocument/2006/relationships/tags" Target="../tags/tag524.xml"/><Relationship Id="rId11" Type="http://schemas.openxmlformats.org/officeDocument/2006/relationships/tags" Target="../tags/tag523.xml"/><Relationship Id="rId10" Type="http://schemas.openxmlformats.org/officeDocument/2006/relationships/tags" Target="../tags/tag522.xml"/><Relationship Id="rId1" Type="http://schemas.openxmlformats.org/officeDocument/2006/relationships/tags" Target="../tags/tag513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jpeg"/><Relationship Id="rId8" Type="http://schemas.openxmlformats.org/officeDocument/2006/relationships/tags" Target="../tags/tag537.xml"/><Relationship Id="rId7" Type="http://schemas.openxmlformats.org/officeDocument/2006/relationships/tags" Target="../tags/tag536.xml"/><Relationship Id="rId6" Type="http://schemas.openxmlformats.org/officeDocument/2006/relationships/tags" Target="../tags/tag535.xml"/><Relationship Id="rId5" Type="http://schemas.openxmlformats.org/officeDocument/2006/relationships/tags" Target="../tags/tag534.xml"/><Relationship Id="rId4" Type="http://schemas.openxmlformats.org/officeDocument/2006/relationships/tags" Target="../tags/tag533.xml"/><Relationship Id="rId3" Type="http://schemas.openxmlformats.org/officeDocument/2006/relationships/tags" Target="../tags/tag532.xml"/><Relationship Id="rId2" Type="http://schemas.openxmlformats.org/officeDocument/2006/relationships/tags" Target="../tags/tag531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543.xml"/><Relationship Id="rId16" Type="http://schemas.openxmlformats.org/officeDocument/2006/relationships/tags" Target="../tags/tag542.xml"/><Relationship Id="rId15" Type="http://schemas.openxmlformats.org/officeDocument/2006/relationships/tags" Target="../tags/tag541.xml"/><Relationship Id="rId14" Type="http://schemas.openxmlformats.org/officeDocument/2006/relationships/tags" Target="../tags/tag540.xml"/><Relationship Id="rId13" Type="http://schemas.openxmlformats.org/officeDocument/2006/relationships/image" Target="../media/image39.jpeg"/><Relationship Id="rId12" Type="http://schemas.openxmlformats.org/officeDocument/2006/relationships/tags" Target="../tags/tag539.xml"/><Relationship Id="rId11" Type="http://schemas.openxmlformats.org/officeDocument/2006/relationships/image" Target="../media/image38.jpeg"/><Relationship Id="rId10" Type="http://schemas.openxmlformats.org/officeDocument/2006/relationships/tags" Target="../tags/tag538.xml"/><Relationship Id="rId1" Type="http://schemas.openxmlformats.org/officeDocument/2006/relationships/tags" Target="../tags/tag530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4" Type="http://schemas.openxmlformats.org/officeDocument/2006/relationships/tags" Target="../tags/tag265.xml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" Type="http://schemas.openxmlformats.org/officeDocument/2006/relationships/tags" Target="../tags/tag26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551.xml"/><Relationship Id="rId8" Type="http://schemas.openxmlformats.org/officeDocument/2006/relationships/tags" Target="../tags/tag550.xml"/><Relationship Id="rId7" Type="http://schemas.openxmlformats.org/officeDocument/2006/relationships/tags" Target="../tags/tag549.xml"/><Relationship Id="rId6" Type="http://schemas.openxmlformats.org/officeDocument/2006/relationships/image" Target="../media/image40.jpeg"/><Relationship Id="rId5" Type="http://schemas.openxmlformats.org/officeDocument/2006/relationships/tags" Target="../tags/tag548.xml"/><Relationship Id="rId4" Type="http://schemas.openxmlformats.org/officeDocument/2006/relationships/tags" Target="../tags/tag547.xml"/><Relationship Id="rId3" Type="http://schemas.openxmlformats.org/officeDocument/2006/relationships/tags" Target="../tags/tag546.xml"/><Relationship Id="rId2" Type="http://schemas.openxmlformats.org/officeDocument/2006/relationships/tags" Target="../tags/tag545.xml"/><Relationship Id="rId13" Type="http://schemas.openxmlformats.org/officeDocument/2006/relationships/notesSlide" Target="../notesSlides/notesSlide12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553.xml"/><Relationship Id="rId10" Type="http://schemas.openxmlformats.org/officeDocument/2006/relationships/tags" Target="../tags/tag552.xml"/><Relationship Id="rId1" Type="http://schemas.openxmlformats.org/officeDocument/2006/relationships/tags" Target="../tags/tag544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556.xml"/><Relationship Id="rId2" Type="http://schemas.openxmlformats.org/officeDocument/2006/relationships/tags" Target="../tags/tag555.xml"/><Relationship Id="rId1" Type="http://schemas.openxmlformats.org/officeDocument/2006/relationships/tags" Target="../tags/tag55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" Type="http://schemas.openxmlformats.org/officeDocument/2006/relationships/tags" Target="../tags/tag26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image" Target="../media/image1.jpeg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80.xml"/><Relationship Id="rId12" Type="http://schemas.openxmlformats.org/officeDocument/2006/relationships/image" Target="../media/image3.png"/><Relationship Id="rId11" Type="http://schemas.openxmlformats.org/officeDocument/2006/relationships/tags" Target="../tags/tag279.xml"/><Relationship Id="rId10" Type="http://schemas.openxmlformats.org/officeDocument/2006/relationships/image" Target="../media/image2.jpeg"/><Relationship Id="rId1" Type="http://schemas.openxmlformats.org/officeDocument/2006/relationships/tags" Target="../tags/tag27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tags" Target="../tags/tag288.xml"/><Relationship Id="rId7" Type="http://schemas.openxmlformats.org/officeDocument/2006/relationships/tags" Target="../tags/tag287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291.xml"/><Relationship Id="rId11" Type="http://schemas.openxmlformats.org/officeDocument/2006/relationships/image" Target="../media/image4.jpeg"/><Relationship Id="rId10" Type="http://schemas.openxmlformats.org/officeDocument/2006/relationships/tags" Target="../tags/tag290.xml"/><Relationship Id="rId1" Type="http://schemas.openxmlformats.org/officeDocument/2006/relationships/tags" Target="../tags/tag28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00.xml"/><Relationship Id="rId8" Type="http://schemas.openxmlformats.org/officeDocument/2006/relationships/tags" Target="../tags/tag299.xml"/><Relationship Id="rId7" Type="http://schemas.openxmlformats.org/officeDocument/2006/relationships/tags" Target="../tags/tag298.xml"/><Relationship Id="rId6" Type="http://schemas.openxmlformats.org/officeDocument/2006/relationships/tags" Target="../tags/tag297.xml"/><Relationship Id="rId5" Type="http://schemas.openxmlformats.org/officeDocument/2006/relationships/tags" Target="../tags/tag296.xml"/><Relationship Id="rId4" Type="http://schemas.openxmlformats.org/officeDocument/2006/relationships/tags" Target="../tags/tag295.xml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301.xml"/><Relationship Id="rId10" Type="http://schemas.openxmlformats.org/officeDocument/2006/relationships/image" Target="../media/image5.jpeg"/><Relationship Id="rId1" Type="http://schemas.openxmlformats.org/officeDocument/2006/relationships/tags" Target="../tags/tag29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09.xml"/><Relationship Id="rId8" Type="http://schemas.openxmlformats.org/officeDocument/2006/relationships/tags" Target="../tags/tag308.xml"/><Relationship Id="rId7" Type="http://schemas.openxmlformats.org/officeDocument/2006/relationships/tags" Target="../tags/tag307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Relationship Id="rId3" Type="http://schemas.openxmlformats.org/officeDocument/2006/relationships/image" Target="../media/image6.jpeg"/><Relationship Id="rId2" Type="http://schemas.openxmlformats.org/officeDocument/2006/relationships/tags" Target="../tags/tag303.xml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310.xml"/><Relationship Id="rId1" Type="http://schemas.openxmlformats.org/officeDocument/2006/relationships/tags" Target="../tags/tag30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tags" Target="../tags/tag314.xml"/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" Type="http://schemas.openxmlformats.org/officeDocument/2006/relationships/tags" Target="../tags/tag3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数字图像处理课程设计</a:t>
            </a:r>
            <a:endParaRPr lang="zh-CN" altLang="en-US"/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感兴趣目标</a:t>
            </a:r>
            <a:r>
              <a:rPr lang="zh-CN" altLang="en-US"/>
              <a:t>提取</a:t>
            </a:r>
            <a:endParaRPr lang="zh-CN" altLang="en-US"/>
          </a:p>
        </p:txBody>
      </p:sp>
      <p:sp>
        <p:nvSpPr>
          <p:cNvPr id="8" name="年份"/>
          <p:cNvSpPr>
            <a:spLocks noGrp="1"/>
          </p:cNvSpPr>
          <p:nvPr>
            <p:ph type="body" sz="quarter" idx="15"/>
            <p:custDataLst>
              <p:tags r:id="rId3"/>
            </p:custDataLst>
          </p:nvPr>
        </p:nvSpPr>
        <p:spPr/>
        <p:txBody>
          <a:bodyPr>
            <a:normAutofit fontScale="70000"/>
          </a:bodyPr>
          <a:lstStyle/>
          <a:p>
            <a:r>
              <a:rPr lang="en-US" altLang="zh-CN"/>
              <a:t>2024</a:t>
            </a:r>
            <a:endParaRPr lang="en-US" altLang="zh-CN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4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制作人：</a:t>
            </a:r>
            <a:r>
              <a:rPr lang="zh-CN" altLang="en-US"/>
              <a:t>张瑞晨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对比度增强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521970" y="1919304"/>
            <a:ext cx="1823706" cy="348582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 sz="1350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2614259" y="1916447"/>
            <a:ext cx="1823706" cy="3485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 sz="1350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6798362" y="1916447"/>
            <a:ext cx="1823706" cy="3485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 sz="1350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4706549" y="1916447"/>
            <a:ext cx="1823706" cy="348582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 sz="1350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pic>
        <p:nvPicPr>
          <p:cNvPr id="19" name="图片 18" descr="/data/temp/2a98bee7-ca81-11ef-814a-3e3e12f693da.jpg@base@tag=imgScale&amp;m=1&amp;w=675&amp;h=534&amp;q=952a98bee7-ca81-11ef-814a-3e3e12f693da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7895" r="7895"/>
          <a:stretch>
            <a:fillRect/>
          </a:stretch>
        </p:blipFill>
        <p:spPr>
          <a:xfrm>
            <a:off x="6798838" y="1916447"/>
            <a:ext cx="1823706" cy="14437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" cmpd="sng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pic>
        <p:nvPicPr>
          <p:cNvPr id="20" name="图片 19" descr="/data/temp/2a98bfcb-ca81-11ef-814a-3e3e12f693da.jpg@base@tag=imgScale&amp;m=1&amp;w=675&amp;h=534&amp;q=952a98bfcb-ca81-11ef-814a-3e3e12f693da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l="11441" r="11441"/>
          <a:stretch>
            <a:fillRect/>
          </a:stretch>
        </p:blipFill>
        <p:spPr>
          <a:xfrm>
            <a:off x="4706549" y="1916447"/>
            <a:ext cx="1823706" cy="144322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" name="图片 20" descr="/data/temp/2a98bf8c-ca81-11ef-814a-3e3e12f693da.jpg2a98bf8c-ca81-11ef-814a-3e3e12f693da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458" t="1000" r="458" b="20588"/>
          <a:stretch>
            <a:fillRect/>
          </a:stretch>
        </p:blipFill>
        <p:spPr>
          <a:xfrm>
            <a:off x="2614259" y="1916447"/>
            <a:ext cx="1823706" cy="144322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" cmpd="sng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pic>
        <p:nvPicPr>
          <p:cNvPr id="22" name="图片 21" descr="/data/temp/2a98beb7-ca81-11ef-814a-3e3e12f693da.jpg@base@tag=imgScale&amp;m=1&amp;w=675&amp;h=533&amp;q=952a98beb7-ca81-11ef-814a-3e3e12f693da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 r="15633"/>
          <a:stretch>
            <a:fillRect/>
          </a:stretch>
        </p:blipFill>
        <p:spPr>
          <a:xfrm>
            <a:off x="521970" y="1919304"/>
            <a:ext cx="1823706" cy="144018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3" name="矩形 22"/>
          <p:cNvSpPr/>
          <p:nvPr>
            <p:custDataLst>
              <p:tags r:id="rId14"/>
            </p:custDataLst>
          </p:nvPr>
        </p:nvSpPr>
        <p:spPr>
          <a:xfrm>
            <a:off x="744392" y="3551985"/>
            <a:ext cx="1390732" cy="3691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对比度增强的定义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5"/>
            </p:custDataLst>
          </p:nvPr>
        </p:nvSpPr>
        <p:spPr>
          <a:xfrm>
            <a:off x="744392" y="4013975"/>
            <a:ext cx="1390732" cy="13061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通过调整图像的亮暗区域，使图像的视觉效果更加鲜明。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6"/>
            </p:custDataLst>
          </p:nvPr>
        </p:nvSpPr>
        <p:spPr>
          <a:xfrm>
            <a:off x="2836681" y="3551985"/>
            <a:ext cx="1390732" cy="3691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FFFFFF"/>
                </a:solidFill>
                <a:latin typeface="+mn-ea"/>
                <a:cs typeface="+mn-ea"/>
              </a:rPr>
              <a:t>对比度增强的应用</a:t>
            </a:r>
            <a:endParaRPr lang="zh-CN" altLang="en-US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7"/>
            </p:custDataLst>
          </p:nvPr>
        </p:nvSpPr>
        <p:spPr>
          <a:xfrm>
            <a:off x="7020784" y="3551985"/>
            <a:ext cx="1390732" cy="3691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FFFFFF"/>
                </a:solidFill>
                <a:latin typeface="+mn-ea"/>
                <a:cs typeface="+mn-ea"/>
              </a:rPr>
              <a:t>对比度增强方法比较</a:t>
            </a:r>
            <a:endParaRPr lang="zh-CN" altLang="en-US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8"/>
            </p:custDataLst>
          </p:nvPr>
        </p:nvSpPr>
        <p:spPr>
          <a:xfrm>
            <a:off x="7020784" y="4013975"/>
            <a:ext cx="1390732" cy="13061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rgbClr val="FFFFFF"/>
                </a:solidFill>
                <a:latin typeface="+mn-ea"/>
                <a:cs typeface="+mn-ea"/>
              </a:rPr>
              <a:t>对比度、亮度、锐化、颜色等方法的增强效果对比。</a:t>
            </a:r>
            <a:endParaRPr lang="zh-CN" altLang="en-US" sz="120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8" name="矩形 27"/>
          <p:cNvSpPr/>
          <p:nvPr>
            <p:custDataLst>
              <p:tags r:id="rId19"/>
            </p:custDataLst>
          </p:nvPr>
        </p:nvSpPr>
        <p:spPr>
          <a:xfrm>
            <a:off x="2789555" y="4013835"/>
            <a:ext cx="1608455" cy="13061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rgbClr val="FFFFFF"/>
                </a:solidFill>
                <a:latin typeface="+mn-ea"/>
                <a:cs typeface="+mn-ea"/>
              </a:rPr>
              <a:t>使用Python Pillow的ImageEnhance.Contrast功能进行调整。</a:t>
            </a:r>
            <a:endParaRPr lang="zh-CN" altLang="en-US" sz="120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9" name="矩形 28"/>
          <p:cNvSpPr/>
          <p:nvPr>
            <p:custDataLst>
              <p:tags r:id="rId20"/>
            </p:custDataLst>
          </p:nvPr>
        </p:nvSpPr>
        <p:spPr>
          <a:xfrm>
            <a:off x="4928970" y="3551985"/>
            <a:ext cx="1390732" cy="3691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对比度增强的效果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0" name="矩形 29"/>
          <p:cNvSpPr/>
          <p:nvPr>
            <p:custDataLst>
              <p:tags r:id="rId21"/>
            </p:custDataLst>
          </p:nvPr>
        </p:nvSpPr>
        <p:spPr>
          <a:xfrm>
            <a:off x="4928970" y="4013975"/>
            <a:ext cx="1390732" cy="13061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提高图像分割精度，使边界更加明显。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1313550"/>
            <a:ext cx="8226900" cy="529200"/>
          </a:xfrm>
          <a:noFill/>
        </p:spPr>
        <p:txBody>
          <a:bodyPr wrap="square" lIns="68580" tIns="34290" rIns="68580" bIns="34290" rtlCol="0" anchor="b">
            <a:noAutofit/>
          </a:bodyPr>
          <a:lstStyle/>
          <a:p>
            <a:r>
              <a:rPr lang="zh-CN" altLang="en-US" dirty="0"/>
              <a:t>1.2锐化处理</a:t>
            </a:r>
            <a:endParaRPr lang="zh-CN" altLang="en-US" dirty="0"/>
          </a:p>
        </p:txBody>
      </p:sp>
      <p:sp>
        <p:nvSpPr>
          <p:cNvPr id="2" name="任意形状 2"/>
          <p:cNvSpPr/>
          <p:nvPr>
            <p:custDataLst>
              <p:tags r:id="rId2"/>
            </p:custDataLst>
          </p:nvPr>
        </p:nvSpPr>
        <p:spPr>
          <a:xfrm>
            <a:off x="186" y="2014850"/>
            <a:ext cx="9143815" cy="3986123"/>
          </a:xfrm>
          <a:custGeom>
            <a:avLst/>
            <a:gdLst>
              <a:gd name="connsiteX0" fmla="*/ 7421879 w 9144000"/>
              <a:gd name="connsiteY0" fmla="*/ 944 h 4667042"/>
              <a:gd name="connsiteX1" fmla="*/ 8739856 w 9144000"/>
              <a:gd name="connsiteY1" fmla="*/ 200746 h 4667042"/>
              <a:gd name="connsiteX2" fmla="*/ 9144000 w 9144000"/>
              <a:gd name="connsiteY2" fmla="*/ 302125 h 4667042"/>
              <a:gd name="connsiteX3" fmla="*/ 9144000 w 9144000"/>
              <a:gd name="connsiteY3" fmla="*/ 4667042 h 4667042"/>
              <a:gd name="connsiteX4" fmla="*/ 0 w 9144000"/>
              <a:gd name="connsiteY4" fmla="*/ 4667042 h 4667042"/>
              <a:gd name="connsiteX5" fmla="*/ 0 w 9144000"/>
              <a:gd name="connsiteY5" fmla="*/ 142334 h 4667042"/>
              <a:gd name="connsiteX6" fmla="*/ 260865 w 9144000"/>
              <a:gd name="connsiteY6" fmla="*/ 125811 h 4667042"/>
              <a:gd name="connsiteX7" fmla="*/ 640079 w 9144000"/>
              <a:gd name="connsiteY7" fmla="*/ 122864 h 4667042"/>
              <a:gd name="connsiteX8" fmla="*/ 4465319 w 9144000"/>
              <a:gd name="connsiteY8" fmla="*/ 595304 h 4667042"/>
              <a:gd name="connsiteX9" fmla="*/ 7421879 w 9144000"/>
              <a:gd name="connsiteY9" fmla="*/ 944 h 466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4667042">
                <a:moveTo>
                  <a:pt x="7421879" y="944"/>
                </a:moveTo>
                <a:cubicBezTo>
                  <a:pt x="7809547" y="11422"/>
                  <a:pt x="8275795" y="92622"/>
                  <a:pt x="8739856" y="200746"/>
                </a:cubicBezTo>
                <a:lnTo>
                  <a:pt x="9144000" y="302125"/>
                </a:lnTo>
                <a:lnTo>
                  <a:pt x="9144000" y="4667042"/>
                </a:lnTo>
                <a:lnTo>
                  <a:pt x="0" y="4667042"/>
                </a:lnTo>
                <a:lnTo>
                  <a:pt x="0" y="142334"/>
                </a:lnTo>
                <a:lnTo>
                  <a:pt x="260865" y="125811"/>
                </a:lnTo>
                <a:cubicBezTo>
                  <a:pt x="384849" y="121237"/>
                  <a:pt x="511492" y="120007"/>
                  <a:pt x="640079" y="122864"/>
                </a:cubicBezTo>
                <a:cubicBezTo>
                  <a:pt x="1668779" y="145724"/>
                  <a:pt x="3335019" y="615624"/>
                  <a:pt x="4465319" y="595304"/>
                </a:cubicBezTo>
                <a:cubicBezTo>
                  <a:pt x="5595619" y="574984"/>
                  <a:pt x="6388099" y="-26996"/>
                  <a:pt x="7421879" y="944"/>
                </a:cubicBezTo>
                <a:close/>
              </a:path>
            </a:pathLst>
          </a:cu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24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4" name="任意形状 1"/>
          <p:cNvSpPr/>
          <p:nvPr>
            <p:custDataLst>
              <p:tags r:id="rId3"/>
            </p:custDataLst>
          </p:nvPr>
        </p:nvSpPr>
        <p:spPr>
          <a:xfrm>
            <a:off x="186" y="2063427"/>
            <a:ext cx="9143815" cy="3937490"/>
          </a:xfrm>
          <a:custGeom>
            <a:avLst/>
            <a:gdLst>
              <a:gd name="connsiteX0" fmla="*/ 9144000 w 9144000"/>
              <a:gd name="connsiteY0" fmla="*/ 0 h 4569773"/>
              <a:gd name="connsiteX1" fmla="*/ 9144000 w 9144000"/>
              <a:gd name="connsiteY1" fmla="*/ 4569773 h 4569773"/>
              <a:gd name="connsiteX2" fmla="*/ 0 w 9144000"/>
              <a:gd name="connsiteY2" fmla="*/ 4569773 h 4569773"/>
              <a:gd name="connsiteX3" fmla="*/ 0 w 9144000"/>
              <a:gd name="connsiteY3" fmla="*/ 638493 h 4569773"/>
              <a:gd name="connsiteX4" fmla="*/ 135688 w 9144000"/>
              <a:gd name="connsiteY4" fmla="*/ 681653 h 4569773"/>
              <a:gd name="connsiteX5" fmla="*/ 487681 w 9144000"/>
              <a:gd name="connsiteY5" fmla="*/ 725542 h 4569773"/>
              <a:gd name="connsiteX6" fmla="*/ 4450081 w 9144000"/>
              <a:gd name="connsiteY6" fmla="*/ 192142 h 4569773"/>
              <a:gd name="connsiteX7" fmla="*/ 7239001 w 9144000"/>
              <a:gd name="connsiteY7" fmla="*/ 603622 h 4569773"/>
              <a:gd name="connsiteX8" fmla="*/ 9034464 w 9144000"/>
              <a:gd name="connsiteY8" fmla="*/ 37837 h 456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4569773">
                <a:moveTo>
                  <a:pt x="9144000" y="0"/>
                </a:moveTo>
                <a:lnTo>
                  <a:pt x="9144000" y="4569773"/>
                </a:lnTo>
                <a:lnTo>
                  <a:pt x="0" y="4569773"/>
                </a:lnTo>
                <a:lnTo>
                  <a:pt x="0" y="638493"/>
                </a:lnTo>
                <a:lnTo>
                  <a:pt x="135688" y="681653"/>
                </a:lnTo>
                <a:cubicBezTo>
                  <a:pt x="248048" y="710818"/>
                  <a:pt x="365444" y="727447"/>
                  <a:pt x="487681" y="725542"/>
                </a:cubicBezTo>
                <a:cubicBezTo>
                  <a:pt x="1465581" y="710302"/>
                  <a:pt x="3324861" y="212462"/>
                  <a:pt x="4450081" y="192142"/>
                </a:cubicBezTo>
                <a:cubicBezTo>
                  <a:pt x="5575301" y="171822"/>
                  <a:pt x="6240781" y="613782"/>
                  <a:pt x="7239001" y="603622"/>
                </a:cubicBezTo>
                <a:cubicBezTo>
                  <a:pt x="7738111" y="598542"/>
                  <a:pt x="8418831" y="263262"/>
                  <a:pt x="9034464" y="3783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75000"/>
                </a:schemeClr>
              </a:gs>
              <a:gs pos="68000">
                <a:schemeClr val="accent1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24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6" name="任意多边形: 形状 20"/>
          <p:cNvSpPr/>
          <p:nvPr>
            <p:custDataLst>
              <p:tags r:id="rId4"/>
            </p:custDataLst>
          </p:nvPr>
        </p:nvSpPr>
        <p:spPr>
          <a:xfrm>
            <a:off x="-3148" y="2093430"/>
            <a:ext cx="9141376" cy="3910521"/>
          </a:xfrm>
          <a:custGeom>
            <a:avLst/>
            <a:gdLst>
              <a:gd name="connsiteX0" fmla="*/ 2408361 w 9107329"/>
              <a:gd name="connsiteY0" fmla="*/ 434 h 2794050"/>
              <a:gd name="connsiteX1" fmla="*/ 7003480 w 9107329"/>
              <a:gd name="connsiteY1" fmla="*/ 263023 h 2794050"/>
              <a:gd name="connsiteX2" fmla="*/ 8796810 w 9107329"/>
              <a:gd name="connsiteY2" fmla="*/ 78568 h 2794050"/>
              <a:gd name="connsiteX3" fmla="*/ 9107329 w 9107329"/>
              <a:gd name="connsiteY3" fmla="*/ 30883 h 2794050"/>
              <a:gd name="connsiteX4" fmla="*/ 9107329 w 9107329"/>
              <a:gd name="connsiteY4" fmla="*/ 2794050 h 2794050"/>
              <a:gd name="connsiteX5" fmla="*/ 0 w 9107329"/>
              <a:gd name="connsiteY5" fmla="*/ 2794050 h 2794050"/>
              <a:gd name="connsiteX6" fmla="*/ 0 w 9107329"/>
              <a:gd name="connsiteY6" fmla="*/ 108284 h 2794050"/>
              <a:gd name="connsiteX7" fmla="*/ 397174 w 9107329"/>
              <a:gd name="connsiteY7" fmla="*/ 83169 h 2794050"/>
              <a:gd name="connsiteX8" fmla="*/ 2408361 w 9107329"/>
              <a:gd name="connsiteY8" fmla="*/ 434 h 2794050"/>
              <a:gd name="connsiteX0-1" fmla="*/ 2414029 w 9112997"/>
              <a:gd name="connsiteY0-2" fmla="*/ 434 h 3899264"/>
              <a:gd name="connsiteX1-3" fmla="*/ 7009148 w 9112997"/>
              <a:gd name="connsiteY1-4" fmla="*/ 263023 h 3899264"/>
              <a:gd name="connsiteX2-5" fmla="*/ 8802478 w 9112997"/>
              <a:gd name="connsiteY2-6" fmla="*/ 78568 h 3899264"/>
              <a:gd name="connsiteX3-7" fmla="*/ 9112997 w 9112997"/>
              <a:gd name="connsiteY3-8" fmla="*/ 30883 h 3899264"/>
              <a:gd name="connsiteX4-9" fmla="*/ 9112997 w 9112997"/>
              <a:gd name="connsiteY4-10" fmla="*/ 2794050 h 3899264"/>
              <a:gd name="connsiteX5-11" fmla="*/ 0 w 9112997"/>
              <a:gd name="connsiteY5-12" fmla="*/ 3899264 h 3899264"/>
              <a:gd name="connsiteX6-13" fmla="*/ 5668 w 9112997"/>
              <a:gd name="connsiteY6-14" fmla="*/ 108284 h 3899264"/>
              <a:gd name="connsiteX7-15" fmla="*/ 402842 w 9112997"/>
              <a:gd name="connsiteY7-16" fmla="*/ 83169 h 3899264"/>
              <a:gd name="connsiteX8-17" fmla="*/ 2414029 w 9112997"/>
              <a:gd name="connsiteY8-18" fmla="*/ 434 h 3899264"/>
              <a:gd name="connsiteX0-19" fmla="*/ 2414029 w 9112997"/>
              <a:gd name="connsiteY0-20" fmla="*/ 434 h 3910600"/>
              <a:gd name="connsiteX1-21" fmla="*/ 7009148 w 9112997"/>
              <a:gd name="connsiteY1-22" fmla="*/ 263023 h 3910600"/>
              <a:gd name="connsiteX2-23" fmla="*/ 8802478 w 9112997"/>
              <a:gd name="connsiteY2-24" fmla="*/ 78568 h 3910600"/>
              <a:gd name="connsiteX3-25" fmla="*/ 9112997 w 9112997"/>
              <a:gd name="connsiteY3-26" fmla="*/ 30883 h 3910600"/>
              <a:gd name="connsiteX4-27" fmla="*/ 9112997 w 9112997"/>
              <a:gd name="connsiteY4-28" fmla="*/ 3910600 h 3910600"/>
              <a:gd name="connsiteX5-29" fmla="*/ 0 w 9112997"/>
              <a:gd name="connsiteY5-30" fmla="*/ 3899264 h 3910600"/>
              <a:gd name="connsiteX6-31" fmla="*/ 5668 w 9112997"/>
              <a:gd name="connsiteY6-32" fmla="*/ 108284 h 3910600"/>
              <a:gd name="connsiteX7-33" fmla="*/ 402842 w 9112997"/>
              <a:gd name="connsiteY7-34" fmla="*/ 83169 h 3910600"/>
              <a:gd name="connsiteX8-35" fmla="*/ 2414029 w 9112997"/>
              <a:gd name="connsiteY8-36" fmla="*/ 434 h 3910600"/>
              <a:gd name="connsiteX0-37" fmla="*/ 2408613 w 9107581"/>
              <a:gd name="connsiteY0-38" fmla="*/ 434 h 3910600"/>
              <a:gd name="connsiteX1-39" fmla="*/ 7003732 w 9107581"/>
              <a:gd name="connsiteY1-40" fmla="*/ 263023 h 3910600"/>
              <a:gd name="connsiteX2-41" fmla="*/ 8797062 w 9107581"/>
              <a:gd name="connsiteY2-42" fmla="*/ 78568 h 3910600"/>
              <a:gd name="connsiteX3-43" fmla="*/ 9107581 w 9107581"/>
              <a:gd name="connsiteY3-44" fmla="*/ 30883 h 3910600"/>
              <a:gd name="connsiteX4-45" fmla="*/ 9107581 w 9107581"/>
              <a:gd name="connsiteY4-46" fmla="*/ 3910600 h 3910600"/>
              <a:gd name="connsiteX5-47" fmla="*/ 5920 w 9107581"/>
              <a:gd name="connsiteY5-48" fmla="*/ 3904932 h 3910600"/>
              <a:gd name="connsiteX6-49" fmla="*/ 252 w 9107581"/>
              <a:gd name="connsiteY6-50" fmla="*/ 108284 h 3910600"/>
              <a:gd name="connsiteX7-51" fmla="*/ 397426 w 9107581"/>
              <a:gd name="connsiteY7-52" fmla="*/ 83169 h 3910600"/>
              <a:gd name="connsiteX8-53" fmla="*/ 2408613 w 9107581"/>
              <a:gd name="connsiteY8-54" fmla="*/ 434 h 3910600"/>
              <a:gd name="connsiteX0-55" fmla="*/ 2419202 w 9118170"/>
              <a:gd name="connsiteY0-56" fmla="*/ 434 h 3910600"/>
              <a:gd name="connsiteX1-57" fmla="*/ 7014321 w 9118170"/>
              <a:gd name="connsiteY1-58" fmla="*/ 263023 h 3910600"/>
              <a:gd name="connsiteX2-59" fmla="*/ 8807651 w 9118170"/>
              <a:gd name="connsiteY2-60" fmla="*/ 78568 h 3910600"/>
              <a:gd name="connsiteX3-61" fmla="*/ 9118170 w 9118170"/>
              <a:gd name="connsiteY3-62" fmla="*/ 30883 h 3910600"/>
              <a:gd name="connsiteX4-63" fmla="*/ 9118170 w 9118170"/>
              <a:gd name="connsiteY4-64" fmla="*/ 3910600 h 3910600"/>
              <a:gd name="connsiteX5-65" fmla="*/ 16509 w 9118170"/>
              <a:gd name="connsiteY5-66" fmla="*/ 3904932 h 3910600"/>
              <a:gd name="connsiteX6-67" fmla="*/ 125 w 9118170"/>
              <a:gd name="connsiteY6-68" fmla="*/ 108284 h 3910600"/>
              <a:gd name="connsiteX7-69" fmla="*/ 408015 w 9118170"/>
              <a:gd name="connsiteY7-70" fmla="*/ 83169 h 3910600"/>
              <a:gd name="connsiteX8-71" fmla="*/ 2419202 w 9118170"/>
              <a:gd name="connsiteY8-72" fmla="*/ 434 h 3910600"/>
              <a:gd name="connsiteX0-73" fmla="*/ 2419456 w 9118424"/>
              <a:gd name="connsiteY0-74" fmla="*/ 434 h 3910600"/>
              <a:gd name="connsiteX1-75" fmla="*/ 7014575 w 9118424"/>
              <a:gd name="connsiteY1-76" fmla="*/ 263023 h 3910600"/>
              <a:gd name="connsiteX2-77" fmla="*/ 8807905 w 9118424"/>
              <a:gd name="connsiteY2-78" fmla="*/ 78568 h 3910600"/>
              <a:gd name="connsiteX3-79" fmla="*/ 9118424 w 9118424"/>
              <a:gd name="connsiteY3-80" fmla="*/ 30883 h 3910600"/>
              <a:gd name="connsiteX4-81" fmla="*/ 9118424 w 9118424"/>
              <a:gd name="connsiteY4-82" fmla="*/ 3910600 h 3910600"/>
              <a:gd name="connsiteX5-83" fmla="*/ 2476 w 9118424"/>
              <a:gd name="connsiteY5-84" fmla="*/ 3904932 h 3910600"/>
              <a:gd name="connsiteX6-85" fmla="*/ 379 w 9118424"/>
              <a:gd name="connsiteY6-86" fmla="*/ 108284 h 3910600"/>
              <a:gd name="connsiteX7-87" fmla="*/ 408269 w 9118424"/>
              <a:gd name="connsiteY7-88" fmla="*/ 83169 h 3910600"/>
              <a:gd name="connsiteX8-89" fmla="*/ 2419456 w 9118424"/>
              <a:gd name="connsiteY8-90" fmla="*/ 434 h 3910600"/>
              <a:gd name="connsiteX0-91" fmla="*/ 2419456 w 9146999"/>
              <a:gd name="connsiteY0-92" fmla="*/ 434 h 3910600"/>
              <a:gd name="connsiteX1-93" fmla="*/ 7014575 w 9146999"/>
              <a:gd name="connsiteY1-94" fmla="*/ 263023 h 3910600"/>
              <a:gd name="connsiteX2-95" fmla="*/ 8807905 w 9146999"/>
              <a:gd name="connsiteY2-96" fmla="*/ 78568 h 3910600"/>
              <a:gd name="connsiteX3-97" fmla="*/ 9118424 w 9146999"/>
              <a:gd name="connsiteY3-98" fmla="*/ 30883 h 3910600"/>
              <a:gd name="connsiteX4-99" fmla="*/ 9146999 w 9146999"/>
              <a:gd name="connsiteY4-100" fmla="*/ 3910600 h 3910600"/>
              <a:gd name="connsiteX5-101" fmla="*/ 2476 w 9146999"/>
              <a:gd name="connsiteY5-102" fmla="*/ 3904932 h 3910600"/>
              <a:gd name="connsiteX6-103" fmla="*/ 379 w 9146999"/>
              <a:gd name="connsiteY6-104" fmla="*/ 108284 h 3910600"/>
              <a:gd name="connsiteX7-105" fmla="*/ 408269 w 9146999"/>
              <a:gd name="connsiteY7-106" fmla="*/ 83169 h 3910600"/>
              <a:gd name="connsiteX8-107" fmla="*/ 2419456 w 9146999"/>
              <a:gd name="connsiteY8-108" fmla="*/ 434 h 3910600"/>
              <a:gd name="connsiteX0-109" fmla="*/ 2419456 w 9152430"/>
              <a:gd name="connsiteY0-110" fmla="*/ 434 h 3910600"/>
              <a:gd name="connsiteX1-111" fmla="*/ 7014575 w 9152430"/>
              <a:gd name="connsiteY1-112" fmla="*/ 263023 h 3910600"/>
              <a:gd name="connsiteX2-113" fmla="*/ 8807905 w 9152430"/>
              <a:gd name="connsiteY2-114" fmla="*/ 78568 h 3910600"/>
              <a:gd name="connsiteX3-115" fmla="*/ 9152430 w 9152430"/>
              <a:gd name="connsiteY3-116" fmla="*/ 13879 h 3910600"/>
              <a:gd name="connsiteX4-117" fmla="*/ 9146999 w 9152430"/>
              <a:gd name="connsiteY4-118" fmla="*/ 3910600 h 3910600"/>
              <a:gd name="connsiteX5-119" fmla="*/ 2476 w 9152430"/>
              <a:gd name="connsiteY5-120" fmla="*/ 3904932 h 3910600"/>
              <a:gd name="connsiteX6-121" fmla="*/ 379 w 9152430"/>
              <a:gd name="connsiteY6-122" fmla="*/ 108284 h 3910600"/>
              <a:gd name="connsiteX7-123" fmla="*/ 408269 w 9152430"/>
              <a:gd name="connsiteY7-124" fmla="*/ 83169 h 3910600"/>
              <a:gd name="connsiteX8-125" fmla="*/ 2419456 w 9152430"/>
              <a:gd name="connsiteY8-126" fmla="*/ 434 h 3910600"/>
              <a:gd name="connsiteX0-127" fmla="*/ 2419456 w 9158564"/>
              <a:gd name="connsiteY0-128" fmla="*/ 434 h 3910600"/>
              <a:gd name="connsiteX1-129" fmla="*/ 7014575 w 9158564"/>
              <a:gd name="connsiteY1-130" fmla="*/ 263023 h 3910600"/>
              <a:gd name="connsiteX2-131" fmla="*/ 8807905 w 9158564"/>
              <a:gd name="connsiteY2-132" fmla="*/ 78568 h 3910600"/>
              <a:gd name="connsiteX3-133" fmla="*/ 9152430 w 9158564"/>
              <a:gd name="connsiteY3-134" fmla="*/ 13879 h 3910600"/>
              <a:gd name="connsiteX4-135" fmla="*/ 9158335 w 9158564"/>
              <a:gd name="connsiteY4-136" fmla="*/ 3910600 h 3910600"/>
              <a:gd name="connsiteX5-137" fmla="*/ 2476 w 9158564"/>
              <a:gd name="connsiteY5-138" fmla="*/ 3904932 h 3910600"/>
              <a:gd name="connsiteX6-139" fmla="*/ 379 w 9158564"/>
              <a:gd name="connsiteY6-140" fmla="*/ 108284 h 3910600"/>
              <a:gd name="connsiteX7-141" fmla="*/ 408269 w 9158564"/>
              <a:gd name="connsiteY7-142" fmla="*/ 83169 h 3910600"/>
              <a:gd name="connsiteX8-143" fmla="*/ 2419456 w 9158564"/>
              <a:gd name="connsiteY8-144" fmla="*/ 434 h 3910600"/>
              <a:gd name="connsiteX0-145" fmla="*/ 2419456 w 9152430"/>
              <a:gd name="connsiteY0-146" fmla="*/ 434 h 3904932"/>
              <a:gd name="connsiteX1-147" fmla="*/ 7014575 w 9152430"/>
              <a:gd name="connsiteY1-148" fmla="*/ 263023 h 3904932"/>
              <a:gd name="connsiteX2-149" fmla="*/ 8807905 w 9152430"/>
              <a:gd name="connsiteY2-150" fmla="*/ 78568 h 3904932"/>
              <a:gd name="connsiteX3-151" fmla="*/ 9152430 w 9152430"/>
              <a:gd name="connsiteY3-152" fmla="*/ 13879 h 3904932"/>
              <a:gd name="connsiteX4-153" fmla="*/ 9141332 w 9152430"/>
              <a:gd name="connsiteY4-154" fmla="*/ 3904932 h 3904932"/>
              <a:gd name="connsiteX5-155" fmla="*/ 2476 w 9152430"/>
              <a:gd name="connsiteY5-156" fmla="*/ 3904932 h 3904932"/>
              <a:gd name="connsiteX6-157" fmla="*/ 379 w 9152430"/>
              <a:gd name="connsiteY6-158" fmla="*/ 108284 h 3904932"/>
              <a:gd name="connsiteX7-159" fmla="*/ 408269 w 9152430"/>
              <a:gd name="connsiteY7-160" fmla="*/ 83169 h 3904932"/>
              <a:gd name="connsiteX8-161" fmla="*/ 2419456 w 9152430"/>
              <a:gd name="connsiteY8-162" fmla="*/ 434 h 3904932"/>
              <a:gd name="connsiteX0-163" fmla="*/ 2419456 w 9152430"/>
              <a:gd name="connsiteY0-164" fmla="*/ 434 h 3904932"/>
              <a:gd name="connsiteX1-165" fmla="*/ 7014575 w 9152430"/>
              <a:gd name="connsiteY1-166" fmla="*/ 263023 h 3904932"/>
              <a:gd name="connsiteX2-167" fmla="*/ 8807905 w 9152430"/>
              <a:gd name="connsiteY2-168" fmla="*/ 78568 h 3904932"/>
              <a:gd name="connsiteX3-169" fmla="*/ 9152430 w 9152430"/>
              <a:gd name="connsiteY3-170" fmla="*/ 13879 h 3904932"/>
              <a:gd name="connsiteX4-171" fmla="*/ 9141332 w 9152430"/>
              <a:gd name="connsiteY4-172" fmla="*/ 3899264 h 3904932"/>
              <a:gd name="connsiteX5-173" fmla="*/ 2476 w 9152430"/>
              <a:gd name="connsiteY5-174" fmla="*/ 3904932 h 3904932"/>
              <a:gd name="connsiteX6-175" fmla="*/ 379 w 9152430"/>
              <a:gd name="connsiteY6-176" fmla="*/ 108284 h 3904932"/>
              <a:gd name="connsiteX7-177" fmla="*/ 408269 w 9152430"/>
              <a:gd name="connsiteY7-178" fmla="*/ 83169 h 3904932"/>
              <a:gd name="connsiteX8-179" fmla="*/ 2419456 w 9152430"/>
              <a:gd name="connsiteY8-180" fmla="*/ 434 h 3904932"/>
              <a:gd name="connsiteX0-181" fmla="*/ 2419456 w 9152430"/>
              <a:gd name="connsiteY0-182" fmla="*/ 434 h 3910600"/>
              <a:gd name="connsiteX1-183" fmla="*/ 7014575 w 9152430"/>
              <a:gd name="connsiteY1-184" fmla="*/ 263023 h 3910600"/>
              <a:gd name="connsiteX2-185" fmla="*/ 8807905 w 9152430"/>
              <a:gd name="connsiteY2-186" fmla="*/ 78568 h 3910600"/>
              <a:gd name="connsiteX3-187" fmla="*/ 9152430 w 9152430"/>
              <a:gd name="connsiteY3-188" fmla="*/ 13879 h 3910600"/>
              <a:gd name="connsiteX4-189" fmla="*/ 9141332 w 9152430"/>
              <a:gd name="connsiteY4-190" fmla="*/ 3899264 h 3910600"/>
              <a:gd name="connsiteX5-191" fmla="*/ 2476 w 9152430"/>
              <a:gd name="connsiteY5-192" fmla="*/ 3910600 h 3910600"/>
              <a:gd name="connsiteX6-193" fmla="*/ 379 w 9152430"/>
              <a:gd name="connsiteY6-194" fmla="*/ 108284 h 3910600"/>
              <a:gd name="connsiteX7-195" fmla="*/ 408269 w 9152430"/>
              <a:gd name="connsiteY7-196" fmla="*/ 83169 h 3910600"/>
              <a:gd name="connsiteX8-197" fmla="*/ 2419456 w 9152430"/>
              <a:gd name="connsiteY8-198" fmla="*/ 434 h 3910600"/>
              <a:gd name="connsiteX0-199" fmla="*/ 2419456 w 9141561"/>
              <a:gd name="connsiteY0-200" fmla="*/ 434 h 3910600"/>
              <a:gd name="connsiteX1-201" fmla="*/ 7014575 w 9141561"/>
              <a:gd name="connsiteY1-202" fmla="*/ 263023 h 3910600"/>
              <a:gd name="connsiteX2-203" fmla="*/ 8807905 w 9141561"/>
              <a:gd name="connsiteY2-204" fmla="*/ 78568 h 3910600"/>
              <a:gd name="connsiteX3-205" fmla="*/ 9135427 w 9141561"/>
              <a:gd name="connsiteY3-206" fmla="*/ 8210 h 3910600"/>
              <a:gd name="connsiteX4-207" fmla="*/ 9141332 w 9141561"/>
              <a:gd name="connsiteY4-208" fmla="*/ 3899264 h 3910600"/>
              <a:gd name="connsiteX5-209" fmla="*/ 2476 w 9141561"/>
              <a:gd name="connsiteY5-210" fmla="*/ 3910600 h 3910600"/>
              <a:gd name="connsiteX6-211" fmla="*/ 379 w 9141561"/>
              <a:gd name="connsiteY6-212" fmla="*/ 108284 h 3910600"/>
              <a:gd name="connsiteX7-213" fmla="*/ 408269 w 9141561"/>
              <a:gd name="connsiteY7-214" fmla="*/ 83169 h 3910600"/>
              <a:gd name="connsiteX8-215" fmla="*/ 2419456 w 9141561"/>
              <a:gd name="connsiteY8-216" fmla="*/ 434 h 3910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9141561" h="3910600">
                <a:moveTo>
                  <a:pt x="2419456" y="434"/>
                </a:moveTo>
                <a:cubicBezTo>
                  <a:pt x="4273407" y="-12534"/>
                  <a:pt x="5369874" y="269506"/>
                  <a:pt x="7014575" y="263023"/>
                </a:cubicBezTo>
                <a:cubicBezTo>
                  <a:pt x="7528545" y="260997"/>
                  <a:pt x="8159400" y="176658"/>
                  <a:pt x="8807905" y="78568"/>
                </a:cubicBezTo>
                <a:lnTo>
                  <a:pt x="9135427" y="8210"/>
                </a:lnTo>
                <a:cubicBezTo>
                  <a:pt x="9133617" y="1307117"/>
                  <a:pt x="9143142" y="2600357"/>
                  <a:pt x="9141332" y="3899264"/>
                </a:cubicBezTo>
                <a:lnTo>
                  <a:pt x="2476" y="3910600"/>
                </a:lnTo>
                <a:cubicBezTo>
                  <a:pt x="4365" y="2646940"/>
                  <a:pt x="-1510" y="1371944"/>
                  <a:pt x="379" y="108284"/>
                </a:cubicBezTo>
                <a:lnTo>
                  <a:pt x="408269" y="83169"/>
                </a:lnTo>
                <a:cubicBezTo>
                  <a:pt x="1142625" y="38298"/>
                  <a:pt x="1840096" y="4486"/>
                  <a:pt x="2419456" y="434"/>
                </a:cubicBezTo>
                <a:close/>
              </a:path>
            </a:pathLst>
          </a:cu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2400">
              <a:latin typeface="+mj-ea"/>
              <a:ea typeface="+mj-ea"/>
            </a:endParaRPr>
          </a:p>
        </p:txBody>
      </p:sp>
      <p:sp>
        <p:nvSpPr>
          <p:cNvPr id="8" name="椭圆 7"/>
          <p:cNvSpPr/>
          <p:nvPr>
            <p:custDataLst>
              <p:tags r:id="rId5"/>
            </p:custDataLst>
          </p:nvPr>
        </p:nvSpPr>
        <p:spPr>
          <a:xfrm>
            <a:off x="1299846" y="2950663"/>
            <a:ext cx="776022" cy="776022"/>
          </a:xfrm>
          <a:prstGeom prst="ellipse">
            <a:avLst/>
          </a:prstGeom>
          <a:noFill/>
          <a:ln w="25400">
            <a:solidFill>
              <a:schemeClr val="lt1">
                <a:lumMod val="10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24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1256984" y="3885047"/>
            <a:ext cx="861588" cy="3567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025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01</a:t>
            </a:r>
            <a:endParaRPr kumimoji="1" lang="en-US" altLang="zh-CN" sz="2025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721690" y="4608932"/>
            <a:ext cx="1931949" cy="1096781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双边滤波，非线性处理，保留边缘，平滑图像，参数设置影响效果，常用于图像预处理。</a:t>
            </a:r>
            <a:endParaRPr lang="zh-CN" altLang="en-US" sz="105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7" name="椭圆 16"/>
          <p:cNvSpPr/>
          <p:nvPr>
            <p:custDataLst>
              <p:tags r:id="rId8"/>
            </p:custDataLst>
          </p:nvPr>
        </p:nvSpPr>
        <p:spPr>
          <a:xfrm>
            <a:off x="4200626" y="2950663"/>
            <a:ext cx="776022" cy="776022"/>
          </a:xfrm>
          <a:prstGeom prst="ellipse">
            <a:avLst/>
          </a:prstGeom>
          <a:noFill/>
          <a:ln w="25400">
            <a:solidFill>
              <a:schemeClr val="lt1">
                <a:lumMod val="10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24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4157765" y="3878855"/>
            <a:ext cx="861588" cy="3567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025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02</a:t>
            </a:r>
            <a:endParaRPr kumimoji="1" lang="en-US" altLang="zh-CN" sz="2025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4" name="矩形 33"/>
          <p:cNvSpPr/>
          <p:nvPr>
            <p:custDataLst>
              <p:tags r:id="rId10"/>
            </p:custDataLst>
          </p:nvPr>
        </p:nvSpPr>
        <p:spPr>
          <a:xfrm>
            <a:off x="3622946" y="4602741"/>
            <a:ext cx="1931949" cy="1096781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拉普拉斯算子是边缘检测工具，通过计算像素点二阶导数增强图像边缘和细节，有助于图像分割和特征提取。</a:t>
            </a:r>
            <a:endParaRPr lang="zh-CN" altLang="en-US" sz="105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5" name="椭圆 34"/>
          <p:cNvSpPr/>
          <p:nvPr>
            <p:custDataLst>
              <p:tags r:id="rId11"/>
            </p:custDataLst>
          </p:nvPr>
        </p:nvSpPr>
        <p:spPr>
          <a:xfrm>
            <a:off x="7101882" y="2950663"/>
            <a:ext cx="776022" cy="776022"/>
          </a:xfrm>
          <a:prstGeom prst="ellipse">
            <a:avLst/>
          </a:prstGeom>
          <a:noFill/>
          <a:ln w="25400">
            <a:solidFill>
              <a:schemeClr val="lt1">
                <a:lumMod val="10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24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36" name="矩形 35"/>
          <p:cNvSpPr/>
          <p:nvPr>
            <p:custDataLst>
              <p:tags r:id="rId12"/>
            </p:custDataLst>
          </p:nvPr>
        </p:nvSpPr>
        <p:spPr>
          <a:xfrm>
            <a:off x="7059020" y="3878855"/>
            <a:ext cx="861589" cy="3567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025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03</a:t>
            </a:r>
            <a:endParaRPr kumimoji="1" lang="en-US" altLang="zh-CN" sz="2025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7" name="矩形 36"/>
          <p:cNvSpPr/>
          <p:nvPr>
            <p:custDataLst>
              <p:tags r:id="rId13"/>
            </p:custDataLst>
          </p:nvPr>
        </p:nvSpPr>
        <p:spPr>
          <a:xfrm>
            <a:off x="6523727" y="4602741"/>
            <a:ext cx="1931949" cy="1096781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巴特沃斯高通滤波器能增强图像高频成分，如边缘和纹理，同时提供平滑过渡，避免硬边界效应。</a:t>
            </a:r>
            <a:endParaRPr lang="zh-CN" altLang="en-US" sz="105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8" name="矩形 37"/>
          <p:cNvSpPr/>
          <p:nvPr>
            <p:custDataLst>
              <p:tags r:id="rId14"/>
            </p:custDataLst>
          </p:nvPr>
        </p:nvSpPr>
        <p:spPr>
          <a:xfrm>
            <a:off x="721690" y="4259848"/>
            <a:ext cx="1933161" cy="2818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35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双边滤波技术</a:t>
            </a:r>
            <a:endParaRPr lang="zh-CN" altLang="en-US" sz="135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9" name="矩形 38"/>
          <p:cNvSpPr/>
          <p:nvPr>
            <p:custDataLst>
              <p:tags r:id="rId15"/>
            </p:custDataLst>
          </p:nvPr>
        </p:nvSpPr>
        <p:spPr>
          <a:xfrm>
            <a:off x="3622946" y="4259848"/>
            <a:ext cx="1933161" cy="2818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35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拉普拉斯锐化算子</a:t>
            </a:r>
            <a:endParaRPr lang="zh-CN" altLang="en-US" sz="135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0" name="矩形 39"/>
          <p:cNvSpPr/>
          <p:nvPr>
            <p:custDataLst>
              <p:tags r:id="rId16"/>
            </p:custDataLst>
          </p:nvPr>
        </p:nvSpPr>
        <p:spPr>
          <a:xfrm>
            <a:off x="6523727" y="4259848"/>
            <a:ext cx="1933161" cy="2818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35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巴特沃斯高通滤波</a:t>
            </a:r>
            <a:endParaRPr lang="zh-CN" altLang="en-US" sz="135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46" name="图形 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85104" y="3136397"/>
            <a:ext cx="406974" cy="404887"/>
          </a:xfrm>
          <a:prstGeom prst="rect">
            <a:avLst/>
          </a:prstGeom>
        </p:spPr>
      </p:pic>
      <p:pic>
        <p:nvPicPr>
          <p:cNvPr id="47" name="图形 2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99694" y="3155447"/>
            <a:ext cx="379232" cy="366729"/>
          </a:xfrm>
          <a:prstGeom prst="rect">
            <a:avLst/>
          </a:prstGeom>
        </p:spPr>
      </p:pic>
      <p:pic>
        <p:nvPicPr>
          <p:cNvPr id="48" name="图形 3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304761" y="3136397"/>
            <a:ext cx="371492" cy="404885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476" y="4031456"/>
            <a:ext cx="5258276" cy="737711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99001" y="692944"/>
            <a:ext cx="4224338" cy="54102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1.3预处理结果比较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258753" y="5698808"/>
            <a:ext cx="3420428" cy="3014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8" name="正文"/>
          <p:cNvSpPr txBox="1"/>
          <p:nvPr>
            <p:custDataLst>
              <p:tags r:id="rId4"/>
            </p:custDataLst>
          </p:nvPr>
        </p:nvSpPr>
        <p:spPr>
          <a:xfrm>
            <a:off x="1005523" y="5589111"/>
            <a:ext cx="4223861" cy="488633"/>
          </a:xfrm>
          <a:prstGeom prst="rect">
            <a:avLst/>
          </a:prstGeom>
          <a:noFill/>
        </p:spPr>
        <p:txBody>
          <a:bodyPr wrap="square" lIns="53816" tIns="0" rIns="53816" bIns="0" rtlCol="0" anchor="t" anchorCtr="0">
            <a:normAutofit/>
          </a:bodyPr>
          <a:lstStyle/>
          <a:p>
            <a:pPr indent="0" algn="l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zh-CN" altLang="en-US" sz="105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对比度增强与锐化处理，有效提升图像对比度和边缘清晰度，为图像分割提供良好前提。</a:t>
            </a:r>
            <a:endParaRPr lang="zh-CN" altLang="en-US" sz="105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5"/>
            </p:custDataLst>
          </p:nvPr>
        </p:nvSpPr>
        <p:spPr>
          <a:xfrm>
            <a:off x="573881" y="5615464"/>
            <a:ext cx="83344" cy="83344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noFill/>
              <a:sym typeface="+mn-ea"/>
            </a:endParaRPr>
          </a:p>
        </p:txBody>
      </p:sp>
      <p:sp>
        <p:nvSpPr>
          <p:cNvPr id="16" name="椭圆 15"/>
          <p:cNvSpPr/>
          <p:nvPr>
            <p:custDataLst>
              <p:tags r:id="rId6"/>
            </p:custDataLst>
          </p:nvPr>
        </p:nvSpPr>
        <p:spPr>
          <a:xfrm>
            <a:off x="765334" y="5615464"/>
            <a:ext cx="83344" cy="83344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noFill/>
            </a:endParaRPr>
          </a:p>
        </p:txBody>
      </p:sp>
      <p:pic>
        <p:nvPicPr>
          <p:cNvPr id="2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87450" y="1557020"/>
            <a:ext cx="5760085" cy="344741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563620" y="2953385"/>
            <a:ext cx="5758180" cy="864235"/>
          </a:xfrm>
        </p:spPr>
        <p:txBody>
          <a:bodyPr>
            <a:normAutofit/>
          </a:bodyPr>
          <a:lstStyle/>
          <a:p>
            <a:r>
              <a:rPr lang="zh-CN" altLang="en-US" sz="4445"/>
              <a:t>直方图阈值分割尝试</a:t>
            </a:r>
            <a:endParaRPr lang="zh-CN" altLang="en-US" sz="4445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fontScale="87500" lnSpcReduction="10000"/>
          </a:bodyPr>
          <a:lstStyle/>
          <a:p>
            <a:r>
              <a:rPr lang="en-US" altLang="zh-CN"/>
              <a:t>03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直方图绘制分析和阈值分割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522000" y="2600992"/>
            <a:ext cx="2465425" cy="6311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对十张图片进行灰度直方图绘制，分析其分布特征。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22000" y="2108524"/>
            <a:ext cx="2465425" cy="45639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直方图绘制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522000" y="4326535"/>
            <a:ext cx="2465425" cy="6311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三角阈值分割适用于多峰灰度图，自动阈值法细节处理不佳。</a:t>
            </a:r>
            <a:endParaRPr lang="zh-CN" alt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522000" y="3827399"/>
            <a:ext cx="2465425" cy="45639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阈值分割效果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6444459" y="2636870"/>
            <a:ext cx="2465426" cy="6311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采用三角阈值分割和OSTU阈值分割方法进行比较。</a:t>
            </a:r>
            <a:endParaRPr lang="zh-CN" alt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6444459" y="2132654"/>
            <a:ext cx="2465426" cy="45639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阈值分割方法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6156804" y="4326535"/>
            <a:ext cx="2465426" cy="6311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由于自动阈值法效果不佳，放弃使用，需寻找更普适的方法。</a:t>
            </a:r>
            <a:endParaRPr lang="zh-CN" alt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6156804" y="3828351"/>
            <a:ext cx="2465426" cy="45639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普适性考量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1" name="八边形 30"/>
          <p:cNvSpPr/>
          <p:nvPr>
            <p:custDataLst>
              <p:tags r:id="rId10"/>
            </p:custDataLst>
          </p:nvPr>
        </p:nvSpPr>
        <p:spPr>
          <a:xfrm>
            <a:off x="3238670" y="3019161"/>
            <a:ext cx="379794" cy="379794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>
                <a:latin typeface="+mn-ea"/>
                <a:cs typeface="+mn-ea"/>
                <a:sym typeface="+mn-ea"/>
              </a:rPr>
              <a:t>01</a:t>
            </a:r>
            <a:endParaRPr lang="zh-CN" altLang="en-US" sz="1200" b="1" dirty="0">
              <a:latin typeface="+mn-ea"/>
              <a:cs typeface="+mn-ea"/>
              <a:sym typeface="+mn-ea"/>
            </a:endParaRPr>
          </a:p>
        </p:txBody>
      </p:sp>
      <p:sp>
        <p:nvSpPr>
          <p:cNvPr id="33" name="八边形 32"/>
          <p:cNvSpPr/>
          <p:nvPr>
            <p:custDataLst>
              <p:tags r:id="rId11"/>
            </p:custDataLst>
          </p:nvPr>
        </p:nvSpPr>
        <p:spPr>
          <a:xfrm>
            <a:off x="3238670" y="4638494"/>
            <a:ext cx="379794" cy="379794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>
                <a:latin typeface="+mn-ea"/>
                <a:cs typeface="+mn-ea"/>
                <a:sym typeface="+mn-ea"/>
              </a:rPr>
              <a:t>03</a:t>
            </a:r>
            <a:endParaRPr lang="zh-CN" altLang="en-US" sz="1200" b="1" dirty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7" descr="histogram_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131820" y="2277110"/>
            <a:ext cx="1532255" cy="1149350"/>
          </a:xfrm>
          <a:prstGeom prst="rect">
            <a:avLst/>
          </a:prstGeom>
        </p:spPr>
      </p:pic>
      <p:pic>
        <p:nvPicPr>
          <p:cNvPr id="4" name="图片 31" descr="otsu_thresh_image_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082290" y="3828415"/>
            <a:ext cx="1532255" cy="1205230"/>
          </a:xfrm>
          <a:prstGeom prst="rect">
            <a:avLst/>
          </a:prstGeom>
        </p:spPr>
      </p:pic>
      <p:pic>
        <p:nvPicPr>
          <p:cNvPr id="5" name="图片 32" descr="otsu_thresh_image_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644390" y="3827145"/>
            <a:ext cx="1483360" cy="1174115"/>
          </a:xfrm>
          <a:prstGeom prst="rect">
            <a:avLst/>
          </a:prstGeom>
        </p:spPr>
      </p:pic>
      <p:pic>
        <p:nvPicPr>
          <p:cNvPr id="6" name="图片 26" descr="histogram_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4674870" y="2277110"/>
            <a:ext cx="1605280" cy="1204595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超像素分割</a:t>
            </a:r>
            <a:endParaRPr lang="zh-CN" altLang="en-US"/>
          </a:p>
        </p:txBody>
      </p:sp>
      <p:sp>
        <p:nvSpPr>
          <p:cNvPr id="5" name="副标题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SLIC</a:t>
            </a:r>
            <a:r>
              <a:rPr lang="zh-CN" altLang="en-US"/>
              <a:t>的超像素</a:t>
            </a:r>
            <a:r>
              <a:rPr lang="zh-CN" altLang="en-US"/>
              <a:t>分割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>
            <a:normAutofit fontScale="87500" lnSpcReduction="10000"/>
          </a:bodyPr>
          <a:lstStyle/>
          <a:p>
            <a:r>
              <a:rPr lang="en-US" altLang="zh-CN"/>
              <a:t>04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1100" y="1127250"/>
            <a:ext cx="3829280" cy="540000"/>
          </a:xfrm>
        </p:spPr>
        <p:txBody>
          <a:bodyPr lIns="0" tIns="0" rIns="0" bIns="0" anchor="b">
            <a:normAutofit/>
          </a:bodyPr>
          <a:lstStyle/>
          <a:p>
            <a:pPr algn="l"/>
            <a:r>
              <a:rPr lang="zh-CN" altLang="en-US" dirty="0"/>
              <a:t>超像素分割方法选取</a:t>
            </a:r>
            <a:endParaRPr lang="zh-CN" altLang="en-US" dirty="0"/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518019" y="2353960"/>
            <a:ext cx="2544886" cy="71397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分水岭算法和Meanshift是图像分割方法，擅长处理灰度图像，能精确检测边界，但对噪声敏感，可能产生过分割。适用于对象轮廓清晰的场景。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518019" y="2088182"/>
            <a:ext cx="2542028" cy="24676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350" b="1" dirty="0">
                <a:solidFill>
                  <a:schemeClr val="accent1"/>
                </a:solidFill>
                <a:latin typeface="+mn-ea"/>
                <a:cs typeface="+mn-ea"/>
              </a:rPr>
              <a:t>分水岭超像素分割</a:t>
            </a:r>
            <a:endParaRPr lang="zh-CN" altLang="en-US" sz="135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518019" y="3430880"/>
            <a:ext cx="2544886" cy="71397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SLIC超像素算法是高效分割图像为相似像素区域的算法，结合空间和颜色特征，但依赖初始化参数，可能影响分割效果。</a:t>
            </a:r>
            <a:endParaRPr lang="zh-CN" altLang="en-US" sz="9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518019" y="3157482"/>
            <a:ext cx="2542028" cy="2467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350" b="1">
                <a:solidFill>
                  <a:schemeClr val="accent1"/>
                </a:solidFill>
                <a:latin typeface="+mn-ea"/>
                <a:cs typeface="+mn-ea"/>
              </a:rPr>
              <a:t>SLIC超像素算法</a:t>
            </a:r>
            <a:endParaRPr lang="zh-CN" altLang="en-US" sz="135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518019" y="4507801"/>
            <a:ext cx="2544886" cy="71397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N-cut是图论为基础的图像分割技术，确保全局最优分割，尤其适合复杂图像，但计算复杂度高。</a:t>
            </a:r>
            <a:endParaRPr lang="zh-CN" altLang="en-US" sz="9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518019" y="4226783"/>
            <a:ext cx="2542028" cy="2467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350" b="1">
                <a:solidFill>
                  <a:schemeClr val="accent1"/>
                </a:solidFill>
                <a:latin typeface="+mn-ea"/>
                <a:cs typeface="+mn-ea"/>
              </a:rPr>
              <a:t>N-cut标准分割方法</a:t>
            </a:r>
            <a:endParaRPr lang="zh-CN" altLang="en-US" sz="135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2" name="图片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491548" y="1883093"/>
            <a:ext cx="5271135" cy="1905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图片 1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491548" y="3788728"/>
            <a:ext cx="5269865" cy="205549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超像素分割结果比较</a:t>
            </a:r>
            <a:endParaRPr lang="zh-CN" altLang="en-US" dirty="0"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609600" y="2404745"/>
            <a:ext cx="1875790" cy="220408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016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4" name="矩形 13"/>
          <p:cNvSpPr/>
          <p:nvPr>
            <p:custDataLst>
              <p:tags r:id="rId3"/>
            </p:custDataLst>
          </p:nvPr>
        </p:nvSpPr>
        <p:spPr>
          <a:xfrm>
            <a:off x="609600" y="4631055"/>
            <a:ext cx="1875790" cy="114871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016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>
            <a:off x="814630" y="2873765"/>
            <a:ext cx="1504227" cy="116432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kern="0" dirty="0">
                <a:solidFill>
                  <a:srgbClr val="262626"/>
                </a:solidFill>
                <a:latin typeface="+mn-ea"/>
                <a:cs typeface="+mn-ea"/>
              </a:rPr>
              <a:t>SLIC算法在前景/背景分离上表现更佳，适合用于图像分割。</a:t>
            </a:r>
            <a:endParaRPr lang="zh-CN" altLang="en-US" sz="900" kern="0" dirty="0"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5"/>
            </p:custDataLst>
          </p:nvPr>
        </p:nvSpPr>
        <p:spPr>
          <a:xfrm>
            <a:off x="771399" y="2493041"/>
            <a:ext cx="1547088" cy="35020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kern="0" dirty="0">
                <a:solidFill>
                  <a:schemeClr val="accent1"/>
                </a:solidFill>
                <a:latin typeface="+mn-ea"/>
                <a:cs typeface="+mn-ea"/>
              </a:rPr>
              <a:t>SLIC超像素算法</a:t>
            </a:r>
            <a:endParaRPr lang="zh-CN" altLang="en-US" sz="15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6"/>
            </p:custDataLst>
          </p:nvPr>
        </p:nvSpPr>
        <p:spPr>
          <a:xfrm>
            <a:off x="1393460" y="2061114"/>
            <a:ext cx="150112" cy="37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 sz="1350"/>
          </a:p>
        </p:txBody>
      </p:sp>
      <p:sp>
        <p:nvSpPr>
          <p:cNvPr id="20" name="矩形 19"/>
          <p:cNvSpPr/>
          <p:nvPr>
            <p:custDataLst>
              <p:tags r:id="rId7"/>
            </p:custDataLst>
          </p:nvPr>
        </p:nvSpPr>
        <p:spPr>
          <a:xfrm>
            <a:off x="901966" y="3894461"/>
            <a:ext cx="1440868" cy="116432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kern="0" dirty="0">
                <a:solidFill>
                  <a:srgbClr val="262626"/>
                </a:solidFill>
                <a:latin typeface="+mn-ea"/>
                <a:cs typeface="+mn-ea"/>
              </a:rPr>
              <a:t>N-cut方法对羽毛球进行了过度分割，分割效果不如SLIC。</a:t>
            </a:r>
            <a:endParaRPr lang="zh-CN" altLang="en-US" sz="900" kern="0" dirty="0"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8"/>
            </p:custDataLst>
          </p:nvPr>
        </p:nvSpPr>
        <p:spPr>
          <a:xfrm>
            <a:off x="771390" y="3378016"/>
            <a:ext cx="1552011" cy="43318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kern="0">
                <a:solidFill>
                  <a:schemeClr val="accent1"/>
                </a:solidFill>
                <a:latin typeface="+mn-ea"/>
                <a:cs typeface="+mn-ea"/>
              </a:rPr>
              <a:t>N-cut标准分割</a:t>
            </a:r>
            <a:endParaRPr lang="zh-CN" altLang="en-US" sz="15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9"/>
            </p:custDataLst>
          </p:nvPr>
        </p:nvSpPr>
        <p:spPr>
          <a:xfrm>
            <a:off x="3270098" y="2061114"/>
            <a:ext cx="150112" cy="37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 sz="1350"/>
          </a:p>
        </p:txBody>
      </p:sp>
      <p:sp>
        <p:nvSpPr>
          <p:cNvPr id="25" name="矩形 24"/>
          <p:cNvSpPr/>
          <p:nvPr>
            <p:custDataLst>
              <p:tags r:id="rId10"/>
            </p:custDataLst>
          </p:nvPr>
        </p:nvSpPr>
        <p:spPr>
          <a:xfrm>
            <a:off x="697427" y="5153207"/>
            <a:ext cx="1739068" cy="11645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kern="0" dirty="0">
                <a:solidFill>
                  <a:srgbClr val="262626"/>
                </a:solidFill>
                <a:latin typeface="+mn-ea"/>
                <a:cs typeface="+mn-ea"/>
              </a:rPr>
              <a:t>分水岭算法对轮廓清晰度要求高，非专业图像分割效果不佳。</a:t>
            </a:r>
            <a:endParaRPr lang="zh-CN" altLang="en-US" sz="900" kern="0" dirty="0"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1"/>
            </p:custDataLst>
          </p:nvPr>
        </p:nvSpPr>
        <p:spPr>
          <a:xfrm>
            <a:off x="903471" y="4720023"/>
            <a:ext cx="1386050" cy="33895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kern="0">
                <a:solidFill>
                  <a:schemeClr val="accent1"/>
                </a:solidFill>
                <a:latin typeface="+mn-ea"/>
                <a:cs typeface="+mn-ea"/>
              </a:rPr>
              <a:t>分水岭算法</a:t>
            </a:r>
            <a:endParaRPr lang="zh-CN" altLang="en-US" sz="15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2"/>
            </p:custDataLst>
          </p:nvPr>
        </p:nvSpPr>
        <p:spPr>
          <a:xfrm>
            <a:off x="5146734" y="2061114"/>
            <a:ext cx="150112" cy="37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 sz="1350"/>
          </a:p>
        </p:txBody>
      </p:sp>
      <p:pic>
        <p:nvPicPr>
          <p:cNvPr id="2" name="图片 40" descr="strengthened_image_Image1_edges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7391" t="12551" r="6233" b="10851"/>
          <a:stretch>
            <a:fillRect/>
          </a:stretch>
        </p:blipFill>
        <p:spPr>
          <a:xfrm>
            <a:off x="2843530" y="1988820"/>
            <a:ext cx="4747260" cy="420941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SLIC超像素分割参数选择</a:t>
            </a:r>
            <a:endParaRPr lang="zh-CN" altLang="en-US"/>
          </a:p>
        </p:txBody>
      </p:sp>
      <p:sp>
        <p:nvSpPr>
          <p:cNvPr id="31" name="圆角矩形 30"/>
          <p:cNvSpPr/>
          <p:nvPr>
            <p:custDataLst>
              <p:tags r:id="rId2"/>
            </p:custDataLst>
          </p:nvPr>
        </p:nvSpPr>
        <p:spPr>
          <a:xfrm>
            <a:off x="748426" y="1888152"/>
            <a:ext cx="5046930" cy="783000"/>
          </a:xfrm>
          <a:prstGeom prst="roundRect">
            <a:avLst>
              <a:gd name="adj" fmla="val 19464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200">
              <a:sym typeface="+mn-ea"/>
            </a:endParaRPr>
          </a:p>
        </p:txBody>
      </p:sp>
      <p:sp>
        <p:nvSpPr>
          <p:cNvPr id="66" name="圆角矩形 65"/>
          <p:cNvSpPr/>
          <p:nvPr>
            <p:custDataLst>
              <p:tags r:id="rId3"/>
            </p:custDataLst>
          </p:nvPr>
        </p:nvSpPr>
        <p:spPr>
          <a:xfrm>
            <a:off x="748426" y="2787788"/>
            <a:ext cx="5046930" cy="783000"/>
          </a:xfrm>
          <a:prstGeom prst="roundRect">
            <a:avLst>
              <a:gd name="adj" fmla="val 19464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200">
              <a:sym typeface="+mn-ea"/>
            </a:endParaRPr>
          </a:p>
        </p:txBody>
      </p:sp>
      <p:sp>
        <p:nvSpPr>
          <p:cNvPr id="73" name="圆角矩形 72"/>
          <p:cNvSpPr/>
          <p:nvPr>
            <p:custDataLst>
              <p:tags r:id="rId4"/>
            </p:custDataLst>
          </p:nvPr>
        </p:nvSpPr>
        <p:spPr>
          <a:xfrm>
            <a:off x="748426" y="3687902"/>
            <a:ext cx="5046930" cy="783000"/>
          </a:xfrm>
          <a:prstGeom prst="roundRect">
            <a:avLst>
              <a:gd name="adj" fmla="val 19464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200">
              <a:sym typeface="+mn-ea"/>
            </a:endParaRPr>
          </a:p>
        </p:txBody>
      </p:sp>
      <p:sp>
        <p:nvSpPr>
          <p:cNvPr id="79" name="圆角矩形 78"/>
          <p:cNvSpPr/>
          <p:nvPr>
            <p:custDataLst>
              <p:tags r:id="rId5"/>
            </p:custDataLst>
          </p:nvPr>
        </p:nvSpPr>
        <p:spPr>
          <a:xfrm>
            <a:off x="748426" y="4588014"/>
            <a:ext cx="5046930" cy="783000"/>
          </a:xfrm>
          <a:prstGeom prst="roundRect">
            <a:avLst>
              <a:gd name="adj" fmla="val 19464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200">
              <a:sym typeface="+mn-ea"/>
            </a:endParaRPr>
          </a:p>
        </p:txBody>
      </p:sp>
      <p:sp>
        <p:nvSpPr>
          <p:cNvPr id="4" name="圆角矩形 35"/>
          <p:cNvSpPr/>
          <p:nvPr>
            <p:custDataLst>
              <p:tags r:id="rId6"/>
            </p:custDataLst>
          </p:nvPr>
        </p:nvSpPr>
        <p:spPr>
          <a:xfrm>
            <a:off x="476487" y="2036266"/>
            <a:ext cx="1566000" cy="486000"/>
          </a:xfrm>
          <a:prstGeom prst="roundRect">
            <a:avLst>
              <a:gd name="adj" fmla="val 15679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SLIC算法原理</a:t>
            </a:r>
            <a:endParaRPr lang="zh-CN" altLang="en-US" sz="15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" name="圆角矩形 35"/>
          <p:cNvSpPr/>
          <p:nvPr>
            <p:custDataLst>
              <p:tags r:id="rId7"/>
            </p:custDataLst>
          </p:nvPr>
        </p:nvSpPr>
        <p:spPr>
          <a:xfrm>
            <a:off x="476487" y="4736128"/>
            <a:ext cx="1566000" cy="486000"/>
          </a:xfrm>
          <a:prstGeom prst="roundRect">
            <a:avLst>
              <a:gd name="adj" fmla="val 15679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SLIC参数调整效果</a:t>
            </a:r>
            <a:endParaRPr lang="zh-CN" altLang="en-US" sz="15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圆角矩形 35"/>
          <p:cNvSpPr/>
          <p:nvPr>
            <p:custDataLst>
              <p:tags r:id="rId8"/>
            </p:custDataLst>
          </p:nvPr>
        </p:nvSpPr>
        <p:spPr>
          <a:xfrm>
            <a:off x="476487" y="3836492"/>
            <a:ext cx="1566000" cy="486000"/>
          </a:xfrm>
          <a:prstGeom prst="roundRect">
            <a:avLst>
              <a:gd name="adj" fmla="val 15679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SLIC参数设置</a:t>
            </a:r>
            <a:endParaRPr lang="zh-CN" altLang="en-US" sz="15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圆角矩形 35"/>
          <p:cNvSpPr/>
          <p:nvPr>
            <p:custDataLst>
              <p:tags r:id="rId9"/>
            </p:custDataLst>
          </p:nvPr>
        </p:nvSpPr>
        <p:spPr>
          <a:xfrm>
            <a:off x="476487" y="2936378"/>
            <a:ext cx="1566000" cy="486000"/>
          </a:xfrm>
          <a:prstGeom prst="roundRect">
            <a:avLst>
              <a:gd name="adj" fmla="val 15679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SLIC算法优点</a:t>
            </a:r>
            <a:endParaRPr lang="zh-CN" altLang="en-US" sz="15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10"/>
            </p:custDataLst>
          </p:nvPr>
        </p:nvSpPr>
        <p:spPr>
          <a:xfrm>
            <a:off x="2243375" y="1888152"/>
            <a:ext cx="3491894" cy="782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SLIC通过5维特征向量构造距离度量，实现图像像素的局部聚类。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2243375" y="2787788"/>
            <a:ext cx="3491894" cy="782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生成的超像素紧凑整齐，邻域特征易于表达，分割速度快，轮廓保持好。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12"/>
            </p:custDataLst>
          </p:nvPr>
        </p:nvSpPr>
        <p:spPr>
          <a:xfrm>
            <a:off x="2243375" y="3687902"/>
            <a:ext cx="3491894" cy="783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n_segments控制分割块个数，compactness影响边界压缩程度。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3"/>
            </p:custDataLst>
          </p:nvPr>
        </p:nvSpPr>
        <p:spPr>
          <a:xfrm>
            <a:off x="2243375" y="4588014"/>
            <a:ext cx="3491894" cy="783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n_segments=350，compactness=20时，图像细节保留好，分割清晰。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51910" y="2953385"/>
            <a:ext cx="5139690" cy="864235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超像素特征表示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fontScale="87500" lnSpcReduction="10000"/>
          </a:bodyPr>
          <a:lstStyle/>
          <a:p>
            <a:r>
              <a:rPr lang="en-US" altLang="zh-CN"/>
              <a:t>05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lvl="0"/>
            <a:r>
              <a:rPr lang="en-US" altLang="zh-CN"/>
              <a:t>CONTENTS</a:t>
            </a:r>
            <a:endParaRPr lang="en-US" altLang="zh-CN"/>
          </a:p>
        </p:txBody>
      </p:sp>
      <p:sp>
        <p:nvSpPr>
          <p:cNvPr id="6" name="序号"/>
          <p:cNvSpPr txBox="1"/>
          <p:nvPr>
            <p:custDataLst>
              <p:tags r:id="rId2"/>
            </p:custDataLst>
          </p:nvPr>
        </p:nvSpPr>
        <p:spPr>
          <a:xfrm>
            <a:off x="760483" y="2964656"/>
            <a:ext cx="1014413" cy="64293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chemeClr val="tx1">
                    <a:alpha val="25000"/>
                  </a:schemeClr>
                </a:solidFill>
                <a:latin typeface="+mn-ea"/>
              </a:rPr>
              <a:t>01</a:t>
            </a:r>
            <a:endParaRPr lang="en-US" sz="3000" b="1" dirty="0">
              <a:solidFill>
                <a:schemeClr val="tx1">
                  <a:alpha val="25000"/>
                </a:schemeClr>
              </a:solidFill>
              <a:latin typeface="+mn-ea"/>
            </a:endParaRPr>
          </a:p>
        </p:txBody>
      </p:sp>
      <p:sp>
        <p:nvSpPr>
          <p:cNvPr id="7" name="项标题"/>
          <p:cNvSpPr txBox="1"/>
          <p:nvPr>
            <p:custDataLst>
              <p:tags r:id="rId3"/>
            </p:custDataLst>
          </p:nvPr>
        </p:nvSpPr>
        <p:spPr>
          <a:xfrm>
            <a:off x="457689" y="3722844"/>
            <a:ext cx="1620000" cy="999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95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任务目的与要求</a:t>
            </a:r>
            <a:endParaRPr lang="zh-CN" altLang="en-US" sz="195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序号"/>
          <p:cNvSpPr txBox="1"/>
          <p:nvPr>
            <p:custDataLst>
              <p:tags r:id="rId4"/>
            </p:custDataLst>
          </p:nvPr>
        </p:nvSpPr>
        <p:spPr>
          <a:xfrm>
            <a:off x="2412974" y="2964656"/>
            <a:ext cx="1014413" cy="64293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chemeClr val="tx1">
                    <a:alpha val="25000"/>
                  </a:schemeClr>
                </a:solidFill>
                <a:latin typeface="+mn-ea"/>
              </a:rPr>
              <a:t>02</a:t>
            </a:r>
            <a:endParaRPr lang="en-US" sz="3000" b="1" dirty="0">
              <a:solidFill>
                <a:schemeClr val="tx1">
                  <a:alpha val="25000"/>
                </a:schemeClr>
              </a:solidFill>
              <a:latin typeface="+mn-ea"/>
            </a:endParaRPr>
          </a:p>
        </p:txBody>
      </p:sp>
      <p:sp>
        <p:nvSpPr>
          <p:cNvPr id="10" name="项标题"/>
          <p:cNvSpPr txBox="1"/>
          <p:nvPr>
            <p:custDataLst>
              <p:tags r:id="rId5"/>
            </p:custDataLst>
          </p:nvPr>
        </p:nvSpPr>
        <p:spPr>
          <a:xfrm>
            <a:off x="2110181" y="3715700"/>
            <a:ext cx="1620000" cy="999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95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图像预处理</a:t>
            </a:r>
            <a:endParaRPr lang="zh-CN" altLang="en-US" sz="195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" name="序号"/>
          <p:cNvSpPr txBox="1"/>
          <p:nvPr>
            <p:custDataLst>
              <p:tags r:id="rId6"/>
            </p:custDataLst>
          </p:nvPr>
        </p:nvSpPr>
        <p:spPr>
          <a:xfrm>
            <a:off x="4065466" y="2956562"/>
            <a:ext cx="1014413" cy="64293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chemeClr val="tx1">
                    <a:alpha val="25000"/>
                  </a:schemeClr>
                </a:solidFill>
                <a:latin typeface="+mn-ea"/>
              </a:rPr>
              <a:t>03</a:t>
            </a:r>
            <a:endParaRPr lang="en-US" sz="3000" b="1" dirty="0">
              <a:solidFill>
                <a:schemeClr val="tx1">
                  <a:alpha val="25000"/>
                </a:schemeClr>
              </a:solidFill>
              <a:latin typeface="+mn-ea"/>
            </a:endParaRPr>
          </a:p>
        </p:txBody>
      </p:sp>
      <p:sp>
        <p:nvSpPr>
          <p:cNvPr id="12" name="项标题"/>
          <p:cNvSpPr txBox="1"/>
          <p:nvPr>
            <p:custDataLst>
              <p:tags r:id="rId7"/>
            </p:custDataLst>
          </p:nvPr>
        </p:nvSpPr>
        <p:spPr>
          <a:xfrm>
            <a:off x="3762672" y="3715700"/>
            <a:ext cx="1620000" cy="999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95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直方图阈值分割尝试</a:t>
            </a:r>
            <a:endParaRPr lang="zh-CN" altLang="en-US" sz="195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" name="序号"/>
          <p:cNvSpPr txBox="1"/>
          <p:nvPr>
            <p:custDataLst>
              <p:tags r:id="rId8"/>
            </p:custDataLst>
          </p:nvPr>
        </p:nvSpPr>
        <p:spPr>
          <a:xfrm>
            <a:off x="5717957" y="2964656"/>
            <a:ext cx="1014413" cy="64293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chemeClr val="tx1">
                    <a:alpha val="25000"/>
                  </a:schemeClr>
                </a:solidFill>
                <a:latin typeface="+mn-ea"/>
              </a:rPr>
              <a:t>04</a:t>
            </a:r>
            <a:endParaRPr lang="en-US" sz="3000" b="1" dirty="0">
              <a:solidFill>
                <a:schemeClr val="tx1">
                  <a:alpha val="25000"/>
                </a:schemeClr>
              </a:solidFill>
              <a:latin typeface="+mn-ea"/>
            </a:endParaRPr>
          </a:p>
        </p:txBody>
      </p:sp>
      <p:sp>
        <p:nvSpPr>
          <p:cNvPr id="14" name="项标题"/>
          <p:cNvSpPr txBox="1"/>
          <p:nvPr>
            <p:custDataLst>
              <p:tags r:id="rId9"/>
            </p:custDataLst>
          </p:nvPr>
        </p:nvSpPr>
        <p:spPr>
          <a:xfrm>
            <a:off x="5415164" y="3722844"/>
            <a:ext cx="1620000" cy="999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95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超像素分割</a:t>
            </a:r>
            <a:endParaRPr lang="zh-CN" altLang="en-US" sz="195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" name="序号"/>
          <p:cNvSpPr txBox="1"/>
          <p:nvPr>
            <p:custDataLst>
              <p:tags r:id="rId10"/>
            </p:custDataLst>
          </p:nvPr>
        </p:nvSpPr>
        <p:spPr>
          <a:xfrm>
            <a:off x="7370449" y="2964656"/>
            <a:ext cx="1014413" cy="64293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chemeClr val="tx1">
                    <a:alpha val="25000"/>
                  </a:schemeClr>
                </a:solidFill>
                <a:latin typeface="+mn-ea"/>
              </a:rPr>
              <a:t>05</a:t>
            </a:r>
            <a:endParaRPr lang="en-US" sz="3000" b="1" dirty="0">
              <a:solidFill>
                <a:schemeClr val="tx1">
                  <a:alpha val="25000"/>
                </a:schemeClr>
              </a:solidFill>
              <a:latin typeface="+mn-ea"/>
            </a:endParaRPr>
          </a:p>
        </p:txBody>
      </p:sp>
      <p:sp>
        <p:nvSpPr>
          <p:cNvPr id="3" name="项标题"/>
          <p:cNvSpPr txBox="1"/>
          <p:nvPr>
            <p:custDataLst>
              <p:tags r:id="rId11"/>
            </p:custDataLst>
          </p:nvPr>
        </p:nvSpPr>
        <p:spPr>
          <a:xfrm>
            <a:off x="7067655" y="3722844"/>
            <a:ext cx="1620000" cy="999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95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超像素特征表示</a:t>
            </a:r>
            <a:endParaRPr lang="zh-CN" altLang="en-US" sz="195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特征选取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1609796" y="2315972"/>
            <a:ext cx="6749663" cy="13420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颜色特征反映图像物体外观和区域分布，通过计算超像素区域的颜色均值（RGB平均值）来描述色彩特征，颜色均值计算中加权系数为2。</a:t>
            </a:r>
            <a:endParaRPr lang="zh-CN" altLang="en-US" sz="135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1609796" y="1964041"/>
            <a:ext cx="6749662" cy="34628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65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颜色特征</a:t>
            </a:r>
            <a:endParaRPr lang="zh-CN" altLang="en-US" sz="165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934985" y="2014045"/>
            <a:ext cx="434678" cy="43467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609321" y="4166587"/>
            <a:ext cx="6749662" cy="13420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纹理特征分析图像，对比度反映区域粗糙度，同质性体现平滑度和均匀性，通过灰度共生矩阵计算得出。</a:t>
            </a:r>
            <a:endParaRPr lang="zh-CN" altLang="en-US" sz="135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1609321" y="3814656"/>
            <a:ext cx="6749662" cy="34628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65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纹理特征</a:t>
            </a:r>
            <a:endParaRPr lang="zh-CN" altLang="en-US" sz="165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934508" y="3864659"/>
            <a:ext cx="434678" cy="43467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2000" y="1153054"/>
            <a:ext cx="8100000" cy="594000"/>
          </a:xfrm>
        </p:spPr>
        <p:txBody>
          <a:bodyPr lIns="0" tIns="0" rIns="0" bIns="0">
            <a:noAutofit/>
          </a:bodyPr>
          <a:lstStyle/>
          <a:p>
            <a:r>
              <a:rPr lang="zh-CN" altLang="en-US" dirty="0">
                <a:sym typeface="+mn-ea"/>
              </a:rPr>
              <a:t>特征选取</a:t>
            </a:r>
            <a:endParaRPr lang="zh-CN" altLang="en-US" dirty="0">
              <a:sym typeface="+mn-ea"/>
            </a:endParaRPr>
          </a:p>
        </p:txBody>
      </p:sp>
      <p:sp>
        <p:nvSpPr>
          <p:cNvPr id="5" name="矩形: 圆角 2"/>
          <p:cNvSpPr/>
          <p:nvPr>
            <p:custDataLst>
              <p:tags r:id="rId2"/>
            </p:custDataLst>
          </p:nvPr>
        </p:nvSpPr>
        <p:spPr>
          <a:xfrm>
            <a:off x="1182210" y="3003851"/>
            <a:ext cx="2801172" cy="1778711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4" name="矩形 13"/>
          <p:cNvSpPr/>
          <p:nvPr>
            <p:custDataLst>
              <p:tags r:id="rId3"/>
            </p:custDataLst>
          </p:nvPr>
        </p:nvSpPr>
        <p:spPr>
          <a:xfrm>
            <a:off x="1182210" y="4912573"/>
            <a:ext cx="2800696" cy="845781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25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使用Sobel算子提取超像素区域边缘信息，强调边缘幅度在描述轮廓和形状中的作用，并为特征设置权重系数0.8。</a:t>
            </a:r>
            <a:endParaRPr lang="zh-CN" altLang="en-US" sz="1125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5161570" y="4912573"/>
            <a:ext cx="2800696" cy="845781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25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形状特征包括区域面积和周长，用于描述几何属性。在任务中，面积比周长更重要，加权系数分别为1.2和0.5。</a:t>
            </a:r>
            <a:endParaRPr lang="zh-CN" altLang="en-US" sz="1125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16" name="图片 15" descr="/data/temp/2d674f51-ca81-11ef-b005-eaef5b2fbfc1.jpg2d674f51-ca81-11ef-b005-eaef5b2fbfc1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t="19728" b="19728"/>
          <a:stretch>
            <a:fillRect/>
          </a:stretch>
        </p:blipFill>
        <p:spPr>
          <a:xfrm>
            <a:off x="1606529" y="2135212"/>
            <a:ext cx="1952501" cy="1762827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1156018" y="3962974"/>
            <a:ext cx="2852605" cy="72196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b="1" dirty="0">
                <a:solidFill>
                  <a:srgbClr val="FFFFFF"/>
                </a:solidFill>
                <a:latin typeface="+mn-ea"/>
                <a:cs typeface="+mn-ea"/>
              </a:rPr>
              <a:t>边缘信息</a:t>
            </a:r>
            <a:endParaRPr kumimoji="1" lang="zh-CN" altLang="en-US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9" name="矩形: 圆角 1"/>
          <p:cNvSpPr/>
          <p:nvPr>
            <p:custDataLst>
              <p:tags r:id="rId8"/>
            </p:custDataLst>
          </p:nvPr>
        </p:nvSpPr>
        <p:spPr>
          <a:xfrm>
            <a:off x="5161094" y="3003851"/>
            <a:ext cx="2801172" cy="1778711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pic>
        <p:nvPicPr>
          <p:cNvPr id="20" name="图片 19" descr="/data/temp/2d674f40-ca81-11ef-b005-eaef5b2fbfc1.jpg2d674f40-ca81-11ef-b005-eaef5b2fbfc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t="4857" b="4857"/>
          <a:stretch>
            <a:fillRect/>
          </a:stretch>
        </p:blipFill>
        <p:spPr>
          <a:xfrm>
            <a:off x="5585413" y="2135212"/>
            <a:ext cx="1952501" cy="1762827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22" name="矩形 21"/>
          <p:cNvSpPr/>
          <p:nvPr>
            <p:custDataLst>
              <p:tags r:id="rId11"/>
            </p:custDataLst>
          </p:nvPr>
        </p:nvSpPr>
        <p:spPr>
          <a:xfrm>
            <a:off x="5135378" y="3962974"/>
            <a:ext cx="2852605" cy="72196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b="1">
                <a:solidFill>
                  <a:srgbClr val="FFFFFF"/>
                </a:solidFill>
                <a:latin typeface="+mn-ea"/>
                <a:cs typeface="+mn-ea"/>
              </a:rPr>
              <a:t>形状特征</a:t>
            </a:r>
            <a:endParaRPr kumimoji="1" lang="zh-CN" altLang="en-US" b="1">
              <a:solidFill>
                <a:srgbClr val="FFFFFF"/>
              </a:solidFill>
              <a:latin typeface="+mn-ea"/>
              <a:cs typeface="+mn-ea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1970" y="1127250"/>
            <a:ext cx="8100000" cy="540000"/>
          </a:xfrm>
        </p:spPr>
        <p:txBody>
          <a:bodyPr/>
          <a:lstStyle/>
          <a:p>
            <a:r>
              <a:rPr lang="zh-CN" altLang="en-US"/>
              <a:t>超像素特征聚类</a:t>
            </a:r>
            <a:endParaRPr lang="zh-CN" altLang="en-US"/>
          </a:p>
        </p:txBody>
      </p:sp>
      <p:pic>
        <p:nvPicPr>
          <p:cNvPr id="4" name="@path_Rectangle 41763-859&amp;389" descr="/data/temp/2f755e2a-ca81-11ef-be48-f6ba32b0757d.jpg@base@tag=imgScale&amp;m=1&amp;w=1403&amp;h=1904&amp;q=952f755e2a-ca81-11ef-be48-f6ba32b0757d"/>
          <p:cNvPicPr/>
          <p:nvPr>
            <p:custDataLst>
              <p:tags r:id="rId2"/>
            </p:custDataLst>
          </p:nvPr>
        </p:nvPicPr>
        <p:blipFill>
          <a:blip r:embed="rId3"/>
          <a:srcRect l="14913" r="11383"/>
        </p:blipFill>
        <p:spPr>
          <a:xfrm>
            <a:off x="5353050" y="857250"/>
            <a:ext cx="3790950" cy="514350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10" name="@path_1-845&amp;313"/>
          <p:cNvSpPr/>
          <p:nvPr>
            <p:custDataLst>
              <p:tags r:id="rId5"/>
            </p:custDataLst>
          </p:nvPr>
        </p:nvSpPr>
        <p:spPr>
          <a:xfrm>
            <a:off x="2054450" y="4560913"/>
            <a:ext cx="2392082" cy="899770"/>
          </a:xfrm>
          <a:custGeom>
            <a:avLst/>
            <a:gdLst/>
            <a:ahLst/>
            <a:cxnLst/>
            <a:rect l="l" t="t" r="r" b="b"/>
            <a:pathLst>
              <a:path w="3520440" h="1170432">
                <a:moveTo>
                  <a:pt x="128016" y="0"/>
                </a:moveTo>
                <a:cubicBezTo>
                  <a:pt x="54864" y="0"/>
                  <a:pt x="0" y="54864"/>
                  <a:pt x="0" y="128016"/>
                </a:cubicBezTo>
                <a:lnTo>
                  <a:pt x="0" y="1042416"/>
                </a:lnTo>
                <a:cubicBezTo>
                  <a:pt x="0" y="1115568"/>
                  <a:pt x="54864" y="1170432"/>
                  <a:pt x="128016" y="1170432"/>
                </a:cubicBezTo>
                <a:lnTo>
                  <a:pt x="3227832" y="1170432"/>
                </a:lnTo>
                <a:cubicBezTo>
                  <a:pt x="3291840" y="1170432"/>
                  <a:pt x="3355848" y="1115568"/>
                  <a:pt x="3355848" y="1042416"/>
                </a:cubicBezTo>
                <a:lnTo>
                  <a:pt x="3355848" y="777240"/>
                </a:lnTo>
                <a:lnTo>
                  <a:pt x="3502152" y="621792"/>
                </a:lnTo>
                <a:cubicBezTo>
                  <a:pt x="3529584" y="603504"/>
                  <a:pt x="3529584" y="576072"/>
                  <a:pt x="3502152" y="557784"/>
                </a:cubicBezTo>
                <a:lnTo>
                  <a:pt x="3355848" y="402336"/>
                </a:lnTo>
                <a:lnTo>
                  <a:pt x="3355848" y="128016"/>
                </a:lnTo>
                <a:cubicBezTo>
                  <a:pt x="3355848" y="54864"/>
                  <a:pt x="3291840" y="0"/>
                  <a:pt x="3227832" y="0"/>
                </a:cubicBezTo>
                <a:lnTo>
                  <a:pt x="128016" y="0"/>
                </a:lnTo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9632000" scaled="0"/>
          </a:gra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0" dist="38100" dir="5400000" algn="tl" rotWithShape="0">
              <a:schemeClr val="accent1">
                <a:alpha val="20000"/>
              </a:schemeClr>
            </a:outerShdw>
          </a:effectLst>
        </p:spPr>
        <p:txBody>
          <a:bodyPr>
            <a:noAutofit/>
          </a:bodyPr>
          <a:p>
            <a:pPr lvl="0" algn="l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3" name="“_#color-785&amp;1094"/>
          <p:cNvSpPr/>
          <p:nvPr>
            <p:custDataLst>
              <p:tags r:id="rId6"/>
            </p:custDataLst>
          </p:nvPr>
        </p:nvSpPr>
        <p:spPr>
          <a:xfrm>
            <a:off x="2162576" y="4756205"/>
            <a:ext cx="246258" cy="211487"/>
          </a:xfrm>
          <a:custGeom>
            <a:avLst/>
            <a:gdLst/>
            <a:ahLst/>
            <a:cxnLst/>
            <a:rect l="l" t="t" r="r" b="b"/>
            <a:pathLst>
              <a:path w="576072" h="493776">
                <a:moveTo>
                  <a:pt x="0" y="246888"/>
                </a:moveTo>
                <a:cubicBezTo>
                  <a:pt x="0" y="201168"/>
                  <a:pt x="9144" y="164592"/>
                  <a:pt x="27432" y="128016"/>
                </a:cubicBezTo>
                <a:cubicBezTo>
                  <a:pt x="45720" y="82296"/>
                  <a:pt x="73152" y="54864"/>
                  <a:pt x="109728" y="36576"/>
                </a:cubicBezTo>
                <a:cubicBezTo>
                  <a:pt x="146304" y="18288"/>
                  <a:pt x="182880" y="0"/>
                  <a:pt x="228600" y="0"/>
                </a:cubicBezTo>
                <a:cubicBezTo>
                  <a:pt x="237744" y="0"/>
                  <a:pt x="246888" y="9144"/>
                  <a:pt x="246888" y="9144"/>
                </a:cubicBezTo>
                <a:lnTo>
                  <a:pt x="246888" y="100584"/>
                </a:lnTo>
                <a:cubicBezTo>
                  <a:pt x="246888" y="100584"/>
                  <a:pt x="237744" y="109728"/>
                  <a:pt x="228600" y="109728"/>
                </a:cubicBezTo>
                <a:cubicBezTo>
                  <a:pt x="192024" y="109728"/>
                  <a:pt x="164592" y="128016"/>
                  <a:pt x="146304" y="146304"/>
                </a:cubicBezTo>
                <a:cubicBezTo>
                  <a:pt x="128016" y="173736"/>
                  <a:pt x="118872" y="201168"/>
                  <a:pt x="118872" y="246888"/>
                </a:cubicBezTo>
                <a:lnTo>
                  <a:pt x="118872" y="265176"/>
                </a:lnTo>
                <a:cubicBezTo>
                  <a:pt x="118872" y="265176"/>
                  <a:pt x="118872" y="274320"/>
                  <a:pt x="128016" y="274320"/>
                </a:cubicBezTo>
                <a:lnTo>
                  <a:pt x="219456" y="274320"/>
                </a:lnTo>
                <a:cubicBezTo>
                  <a:pt x="228600" y="274320"/>
                  <a:pt x="228600" y="283464"/>
                  <a:pt x="228600" y="283464"/>
                </a:cubicBezTo>
                <a:lnTo>
                  <a:pt x="228600" y="484632"/>
                </a:lnTo>
                <a:cubicBezTo>
                  <a:pt x="228600" y="493776"/>
                  <a:pt x="228600" y="493776"/>
                  <a:pt x="219456" y="493776"/>
                </a:cubicBezTo>
                <a:lnTo>
                  <a:pt x="9144" y="493776"/>
                </a:lnTo>
                <a:cubicBezTo>
                  <a:pt x="9144" y="493776"/>
                  <a:pt x="0" y="493776"/>
                  <a:pt x="0" y="484632"/>
                </a:cubicBezTo>
                <a:lnTo>
                  <a:pt x="0" y="246888"/>
                </a:lnTo>
                <a:moveTo>
                  <a:pt x="576072" y="100584"/>
                </a:moveTo>
                <a:cubicBezTo>
                  <a:pt x="576072" y="100584"/>
                  <a:pt x="566928" y="109728"/>
                  <a:pt x="557784" y="109728"/>
                </a:cubicBezTo>
                <a:cubicBezTo>
                  <a:pt x="521208" y="109728"/>
                  <a:pt x="493776" y="128016"/>
                  <a:pt x="475488" y="146304"/>
                </a:cubicBezTo>
                <a:cubicBezTo>
                  <a:pt x="457200" y="173736"/>
                  <a:pt x="448056" y="201168"/>
                  <a:pt x="448056" y="246888"/>
                </a:cubicBezTo>
                <a:lnTo>
                  <a:pt x="448056" y="265176"/>
                </a:lnTo>
                <a:cubicBezTo>
                  <a:pt x="448056" y="265176"/>
                  <a:pt x="448056" y="274320"/>
                  <a:pt x="457200" y="274320"/>
                </a:cubicBezTo>
                <a:lnTo>
                  <a:pt x="548640" y="274320"/>
                </a:lnTo>
                <a:cubicBezTo>
                  <a:pt x="557784" y="274320"/>
                  <a:pt x="557784" y="283464"/>
                  <a:pt x="557784" y="283464"/>
                </a:cubicBezTo>
                <a:lnTo>
                  <a:pt x="557784" y="484632"/>
                </a:lnTo>
                <a:cubicBezTo>
                  <a:pt x="557784" y="493776"/>
                  <a:pt x="557784" y="493776"/>
                  <a:pt x="548640" y="493776"/>
                </a:cubicBezTo>
                <a:lnTo>
                  <a:pt x="338328" y="493776"/>
                </a:lnTo>
                <a:cubicBezTo>
                  <a:pt x="338328" y="493776"/>
                  <a:pt x="329184" y="493776"/>
                  <a:pt x="329184" y="484632"/>
                </a:cubicBezTo>
                <a:lnTo>
                  <a:pt x="329184" y="246888"/>
                </a:lnTo>
                <a:cubicBezTo>
                  <a:pt x="329184" y="201168"/>
                  <a:pt x="338328" y="164592"/>
                  <a:pt x="356616" y="128016"/>
                </a:cubicBezTo>
                <a:cubicBezTo>
                  <a:pt x="374904" y="82296"/>
                  <a:pt x="402336" y="54864"/>
                  <a:pt x="438912" y="36576"/>
                </a:cubicBezTo>
                <a:cubicBezTo>
                  <a:pt x="475488" y="18288"/>
                  <a:pt x="512064" y="0"/>
                  <a:pt x="557784" y="0"/>
                </a:cubicBezTo>
                <a:cubicBezTo>
                  <a:pt x="566928" y="0"/>
                  <a:pt x="576072" y="9144"/>
                  <a:pt x="576072" y="9144"/>
                </a:cubicBezTo>
                <a:lnTo>
                  <a:pt x="576072" y="100584"/>
                </a:lnTo>
              </a:path>
            </a:pathLst>
          </a:custGeom>
          <a:solidFill>
            <a:schemeClr val="accent4">
              <a:lumMod val="20000"/>
              <a:lumOff val="80000"/>
              <a:alpha val="70000"/>
            </a:schemeClr>
          </a:solidFill>
        </p:spPr>
        <p:txBody>
          <a:bodyPr/>
          <a:p>
            <a:endParaRPr lang="zh-CN" altLang="en-US" sz="1350"/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545537" y="4979599"/>
            <a:ext cx="1536134" cy="40630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>
                <a:solidFill>
                  <a:srgbClr val="FFFFFF"/>
                </a:solidFill>
                <a:latin typeface="+mn-ea"/>
                <a:cs typeface="+mn-ea"/>
              </a:rPr>
              <a:t>通过聚类，实现对图像中不同区域的语义理解。</a:t>
            </a:r>
            <a:endParaRPr lang="zh-CN" altLang="en-US" sz="90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2545537" y="4761444"/>
            <a:ext cx="1536134" cy="18290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>
                <a:solidFill>
                  <a:srgbClr val="FFFFFF"/>
                </a:solidFill>
                <a:latin typeface="+mn-ea"/>
                <a:cs typeface="+mn-ea"/>
              </a:rPr>
              <a:t>图像语义分割</a:t>
            </a:r>
            <a:endParaRPr lang="zh-CN" altLang="en-US" sz="12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4" name="@path_1-845&amp;313"/>
          <p:cNvSpPr/>
          <p:nvPr>
            <p:custDataLst>
              <p:tags r:id="rId9"/>
            </p:custDataLst>
          </p:nvPr>
        </p:nvSpPr>
        <p:spPr>
          <a:xfrm>
            <a:off x="1374741" y="3772602"/>
            <a:ext cx="2392082" cy="899770"/>
          </a:xfrm>
          <a:custGeom>
            <a:avLst/>
            <a:gdLst/>
            <a:ahLst/>
            <a:cxnLst/>
            <a:rect l="l" t="t" r="r" b="b"/>
            <a:pathLst>
              <a:path w="3520440" h="1170432">
                <a:moveTo>
                  <a:pt x="128016" y="0"/>
                </a:moveTo>
                <a:cubicBezTo>
                  <a:pt x="54864" y="0"/>
                  <a:pt x="0" y="54864"/>
                  <a:pt x="0" y="128016"/>
                </a:cubicBezTo>
                <a:lnTo>
                  <a:pt x="0" y="1042416"/>
                </a:lnTo>
                <a:cubicBezTo>
                  <a:pt x="0" y="1115568"/>
                  <a:pt x="54864" y="1170432"/>
                  <a:pt x="128016" y="1170432"/>
                </a:cubicBezTo>
                <a:lnTo>
                  <a:pt x="3227832" y="1170432"/>
                </a:lnTo>
                <a:cubicBezTo>
                  <a:pt x="3291840" y="1170432"/>
                  <a:pt x="3355848" y="1115568"/>
                  <a:pt x="3355848" y="1042416"/>
                </a:cubicBezTo>
                <a:lnTo>
                  <a:pt x="3355848" y="777240"/>
                </a:lnTo>
                <a:lnTo>
                  <a:pt x="3502152" y="621792"/>
                </a:lnTo>
                <a:cubicBezTo>
                  <a:pt x="3529584" y="603504"/>
                  <a:pt x="3529584" y="576072"/>
                  <a:pt x="3502152" y="557784"/>
                </a:cubicBezTo>
                <a:lnTo>
                  <a:pt x="3355848" y="402336"/>
                </a:lnTo>
                <a:lnTo>
                  <a:pt x="3355848" y="128016"/>
                </a:lnTo>
                <a:cubicBezTo>
                  <a:pt x="3355848" y="54864"/>
                  <a:pt x="3291840" y="0"/>
                  <a:pt x="3227832" y="0"/>
                </a:cubicBezTo>
                <a:lnTo>
                  <a:pt x="128016" y="0"/>
                </a:lnTo>
              </a:path>
            </a:pathLst>
          </a:cu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67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0" dist="38100" dir="5400000" algn="t" rotWithShape="0">
              <a:schemeClr val="accent1">
                <a:alpha val="20067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 sz="1350"/>
          </a:p>
        </p:txBody>
      </p:sp>
      <p:sp>
        <p:nvSpPr>
          <p:cNvPr id="15" name="@path_1-845&amp;313"/>
          <p:cNvSpPr/>
          <p:nvPr>
            <p:custDataLst>
              <p:tags r:id="rId10"/>
            </p:custDataLst>
          </p:nvPr>
        </p:nvSpPr>
        <p:spPr>
          <a:xfrm>
            <a:off x="904613" y="2994771"/>
            <a:ext cx="2392082" cy="899770"/>
          </a:xfrm>
          <a:custGeom>
            <a:avLst/>
            <a:gdLst/>
            <a:ahLst/>
            <a:cxnLst/>
            <a:rect l="l" t="t" r="r" b="b"/>
            <a:pathLst>
              <a:path w="3520440" h="1170432">
                <a:moveTo>
                  <a:pt x="128016" y="0"/>
                </a:moveTo>
                <a:cubicBezTo>
                  <a:pt x="54864" y="0"/>
                  <a:pt x="0" y="54864"/>
                  <a:pt x="0" y="128016"/>
                </a:cubicBezTo>
                <a:lnTo>
                  <a:pt x="0" y="1042416"/>
                </a:lnTo>
                <a:cubicBezTo>
                  <a:pt x="0" y="1115568"/>
                  <a:pt x="54864" y="1170432"/>
                  <a:pt x="128016" y="1170432"/>
                </a:cubicBezTo>
                <a:lnTo>
                  <a:pt x="3227832" y="1170432"/>
                </a:lnTo>
                <a:cubicBezTo>
                  <a:pt x="3291840" y="1170432"/>
                  <a:pt x="3355848" y="1115568"/>
                  <a:pt x="3355848" y="1042416"/>
                </a:cubicBezTo>
                <a:lnTo>
                  <a:pt x="3355848" y="777240"/>
                </a:lnTo>
                <a:lnTo>
                  <a:pt x="3502152" y="621792"/>
                </a:lnTo>
                <a:cubicBezTo>
                  <a:pt x="3529584" y="603504"/>
                  <a:pt x="3529584" y="576072"/>
                  <a:pt x="3502152" y="557784"/>
                </a:cubicBezTo>
                <a:lnTo>
                  <a:pt x="3355848" y="402336"/>
                </a:lnTo>
                <a:lnTo>
                  <a:pt x="3355848" y="128016"/>
                </a:lnTo>
                <a:cubicBezTo>
                  <a:pt x="3355848" y="54864"/>
                  <a:pt x="3291840" y="0"/>
                  <a:pt x="3227832" y="0"/>
                </a:cubicBezTo>
                <a:lnTo>
                  <a:pt x="128016" y="0"/>
                </a:lnTo>
              </a:path>
            </a:pathLst>
          </a:custGeom>
          <a:gradFill flip="none" rotWithShape="1">
            <a:gsLst>
              <a:gs pos="38000">
                <a:schemeClr val="accent1">
                  <a:lumMod val="75000"/>
                </a:schemeClr>
              </a:gs>
              <a:gs pos="100000">
                <a:schemeClr val="accent1">
                  <a:alpha val="54000"/>
                </a:schemeClr>
              </a:gs>
            </a:gsLst>
            <a:lin ang="21000000" scaled="1"/>
            <a:tileRect/>
          </a:gra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0" dist="38100" dir="54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 sz="1350"/>
          </a:p>
        </p:txBody>
      </p:sp>
      <p:sp>
        <p:nvSpPr>
          <p:cNvPr id="3" name="“_#color-785&amp;1094"/>
          <p:cNvSpPr/>
          <p:nvPr>
            <p:custDataLst>
              <p:tags r:id="rId11"/>
            </p:custDataLst>
          </p:nvPr>
        </p:nvSpPr>
        <p:spPr>
          <a:xfrm>
            <a:off x="1042745" y="3149575"/>
            <a:ext cx="246258" cy="211487"/>
          </a:xfrm>
          <a:custGeom>
            <a:avLst/>
            <a:gdLst/>
            <a:ahLst/>
            <a:cxnLst/>
            <a:rect l="l" t="t" r="r" b="b"/>
            <a:pathLst>
              <a:path w="576072" h="493776">
                <a:moveTo>
                  <a:pt x="0" y="246888"/>
                </a:moveTo>
                <a:cubicBezTo>
                  <a:pt x="0" y="201168"/>
                  <a:pt x="9144" y="164592"/>
                  <a:pt x="27432" y="128016"/>
                </a:cubicBezTo>
                <a:cubicBezTo>
                  <a:pt x="45720" y="82296"/>
                  <a:pt x="73152" y="54864"/>
                  <a:pt x="109728" y="36576"/>
                </a:cubicBezTo>
                <a:cubicBezTo>
                  <a:pt x="146304" y="18288"/>
                  <a:pt x="182880" y="0"/>
                  <a:pt x="228600" y="0"/>
                </a:cubicBezTo>
                <a:cubicBezTo>
                  <a:pt x="237744" y="0"/>
                  <a:pt x="246888" y="9144"/>
                  <a:pt x="246888" y="9144"/>
                </a:cubicBezTo>
                <a:lnTo>
                  <a:pt x="246888" y="100584"/>
                </a:lnTo>
                <a:cubicBezTo>
                  <a:pt x="246888" y="100584"/>
                  <a:pt x="237744" y="109728"/>
                  <a:pt x="228600" y="109728"/>
                </a:cubicBezTo>
                <a:cubicBezTo>
                  <a:pt x="192024" y="109728"/>
                  <a:pt x="164592" y="128016"/>
                  <a:pt x="146304" y="146304"/>
                </a:cubicBezTo>
                <a:cubicBezTo>
                  <a:pt x="128016" y="173736"/>
                  <a:pt x="118872" y="201168"/>
                  <a:pt x="118872" y="246888"/>
                </a:cubicBezTo>
                <a:lnTo>
                  <a:pt x="118872" y="265176"/>
                </a:lnTo>
                <a:cubicBezTo>
                  <a:pt x="118872" y="265176"/>
                  <a:pt x="118872" y="274320"/>
                  <a:pt x="128016" y="274320"/>
                </a:cubicBezTo>
                <a:lnTo>
                  <a:pt x="219456" y="274320"/>
                </a:lnTo>
                <a:cubicBezTo>
                  <a:pt x="228600" y="274320"/>
                  <a:pt x="228600" y="283464"/>
                  <a:pt x="228600" y="283464"/>
                </a:cubicBezTo>
                <a:lnTo>
                  <a:pt x="228600" y="484632"/>
                </a:lnTo>
                <a:cubicBezTo>
                  <a:pt x="228600" y="493776"/>
                  <a:pt x="228600" y="493776"/>
                  <a:pt x="219456" y="493776"/>
                </a:cubicBezTo>
                <a:lnTo>
                  <a:pt x="9144" y="493776"/>
                </a:lnTo>
                <a:cubicBezTo>
                  <a:pt x="9144" y="493776"/>
                  <a:pt x="0" y="493776"/>
                  <a:pt x="0" y="484632"/>
                </a:cubicBezTo>
                <a:lnTo>
                  <a:pt x="0" y="246888"/>
                </a:lnTo>
                <a:moveTo>
                  <a:pt x="576072" y="100584"/>
                </a:moveTo>
                <a:cubicBezTo>
                  <a:pt x="576072" y="100584"/>
                  <a:pt x="566928" y="109728"/>
                  <a:pt x="557784" y="109728"/>
                </a:cubicBezTo>
                <a:cubicBezTo>
                  <a:pt x="521208" y="109728"/>
                  <a:pt x="493776" y="128016"/>
                  <a:pt x="475488" y="146304"/>
                </a:cubicBezTo>
                <a:cubicBezTo>
                  <a:pt x="457200" y="173736"/>
                  <a:pt x="448056" y="201168"/>
                  <a:pt x="448056" y="246888"/>
                </a:cubicBezTo>
                <a:lnTo>
                  <a:pt x="448056" y="265176"/>
                </a:lnTo>
                <a:cubicBezTo>
                  <a:pt x="448056" y="265176"/>
                  <a:pt x="448056" y="274320"/>
                  <a:pt x="457200" y="274320"/>
                </a:cubicBezTo>
                <a:lnTo>
                  <a:pt x="548640" y="274320"/>
                </a:lnTo>
                <a:cubicBezTo>
                  <a:pt x="557784" y="274320"/>
                  <a:pt x="557784" y="283464"/>
                  <a:pt x="557784" y="283464"/>
                </a:cubicBezTo>
                <a:lnTo>
                  <a:pt x="557784" y="484632"/>
                </a:lnTo>
                <a:cubicBezTo>
                  <a:pt x="557784" y="493776"/>
                  <a:pt x="557784" y="493776"/>
                  <a:pt x="548640" y="493776"/>
                </a:cubicBezTo>
                <a:lnTo>
                  <a:pt x="338328" y="493776"/>
                </a:lnTo>
                <a:cubicBezTo>
                  <a:pt x="338328" y="493776"/>
                  <a:pt x="329184" y="493776"/>
                  <a:pt x="329184" y="484632"/>
                </a:cubicBezTo>
                <a:lnTo>
                  <a:pt x="329184" y="246888"/>
                </a:lnTo>
                <a:cubicBezTo>
                  <a:pt x="329184" y="201168"/>
                  <a:pt x="338328" y="164592"/>
                  <a:pt x="356616" y="128016"/>
                </a:cubicBezTo>
                <a:cubicBezTo>
                  <a:pt x="374904" y="82296"/>
                  <a:pt x="402336" y="54864"/>
                  <a:pt x="438912" y="36576"/>
                </a:cubicBezTo>
                <a:cubicBezTo>
                  <a:pt x="475488" y="18288"/>
                  <a:pt x="512064" y="0"/>
                  <a:pt x="557784" y="0"/>
                </a:cubicBezTo>
                <a:cubicBezTo>
                  <a:pt x="566928" y="0"/>
                  <a:pt x="576072" y="9144"/>
                  <a:pt x="576072" y="9144"/>
                </a:cubicBezTo>
                <a:lnTo>
                  <a:pt x="576072" y="100584"/>
                </a:lnTo>
              </a:path>
            </a:pathLst>
          </a:custGeom>
          <a:solidFill>
            <a:schemeClr val="accent1">
              <a:lumMod val="20000"/>
              <a:lumOff val="80000"/>
              <a:alpha val="70000"/>
            </a:schemeClr>
          </a:solidFill>
        </p:spPr>
        <p:txBody>
          <a:bodyPr/>
          <a:p>
            <a:endParaRPr lang="zh-CN" altLang="en-US" sz="1350"/>
          </a:p>
        </p:txBody>
      </p:sp>
      <p:sp>
        <p:nvSpPr>
          <p:cNvPr id="18" name="“_#color-785&amp;1094"/>
          <p:cNvSpPr/>
          <p:nvPr>
            <p:custDataLst>
              <p:tags r:id="rId12"/>
            </p:custDataLst>
          </p:nvPr>
        </p:nvSpPr>
        <p:spPr>
          <a:xfrm>
            <a:off x="1543358" y="3979325"/>
            <a:ext cx="246258" cy="211487"/>
          </a:xfrm>
          <a:custGeom>
            <a:avLst/>
            <a:gdLst/>
            <a:ahLst/>
            <a:cxnLst/>
            <a:rect l="l" t="t" r="r" b="b"/>
            <a:pathLst>
              <a:path w="576072" h="493776">
                <a:moveTo>
                  <a:pt x="0" y="246888"/>
                </a:moveTo>
                <a:cubicBezTo>
                  <a:pt x="0" y="201168"/>
                  <a:pt x="9144" y="164592"/>
                  <a:pt x="27432" y="128016"/>
                </a:cubicBezTo>
                <a:cubicBezTo>
                  <a:pt x="45720" y="82296"/>
                  <a:pt x="73152" y="54864"/>
                  <a:pt x="109728" y="36576"/>
                </a:cubicBezTo>
                <a:cubicBezTo>
                  <a:pt x="146304" y="18288"/>
                  <a:pt x="182880" y="0"/>
                  <a:pt x="228600" y="0"/>
                </a:cubicBezTo>
                <a:cubicBezTo>
                  <a:pt x="237744" y="0"/>
                  <a:pt x="246888" y="9144"/>
                  <a:pt x="246888" y="9144"/>
                </a:cubicBezTo>
                <a:lnTo>
                  <a:pt x="246888" y="100584"/>
                </a:lnTo>
                <a:cubicBezTo>
                  <a:pt x="246888" y="100584"/>
                  <a:pt x="237744" y="109728"/>
                  <a:pt x="228600" y="109728"/>
                </a:cubicBezTo>
                <a:cubicBezTo>
                  <a:pt x="192024" y="109728"/>
                  <a:pt x="164592" y="128016"/>
                  <a:pt x="146304" y="146304"/>
                </a:cubicBezTo>
                <a:cubicBezTo>
                  <a:pt x="128016" y="173736"/>
                  <a:pt x="118872" y="201168"/>
                  <a:pt x="118872" y="246888"/>
                </a:cubicBezTo>
                <a:lnTo>
                  <a:pt x="118872" y="265176"/>
                </a:lnTo>
                <a:cubicBezTo>
                  <a:pt x="118872" y="265176"/>
                  <a:pt x="118872" y="274320"/>
                  <a:pt x="128016" y="274320"/>
                </a:cubicBezTo>
                <a:lnTo>
                  <a:pt x="219456" y="274320"/>
                </a:lnTo>
                <a:cubicBezTo>
                  <a:pt x="228600" y="274320"/>
                  <a:pt x="228600" y="283464"/>
                  <a:pt x="228600" y="283464"/>
                </a:cubicBezTo>
                <a:lnTo>
                  <a:pt x="228600" y="484632"/>
                </a:lnTo>
                <a:cubicBezTo>
                  <a:pt x="228600" y="493776"/>
                  <a:pt x="228600" y="493776"/>
                  <a:pt x="219456" y="493776"/>
                </a:cubicBezTo>
                <a:lnTo>
                  <a:pt x="9144" y="493776"/>
                </a:lnTo>
                <a:cubicBezTo>
                  <a:pt x="9144" y="493776"/>
                  <a:pt x="0" y="493776"/>
                  <a:pt x="0" y="484632"/>
                </a:cubicBezTo>
                <a:lnTo>
                  <a:pt x="0" y="246888"/>
                </a:lnTo>
                <a:moveTo>
                  <a:pt x="576072" y="100584"/>
                </a:moveTo>
                <a:cubicBezTo>
                  <a:pt x="576072" y="100584"/>
                  <a:pt x="566928" y="109728"/>
                  <a:pt x="557784" y="109728"/>
                </a:cubicBezTo>
                <a:cubicBezTo>
                  <a:pt x="521208" y="109728"/>
                  <a:pt x="493776" y="128016"/>
                  <a:pt x="475488" y="146304"/>
                </a:cubicBezTo>
                <a:cubicBezTo>
                  <a:pt x="457200" y="173736"/>
                  <a:pt x="448056" y="201168"/>
                  <a:pt x="448056" y="246888"/>
                </a:cubicBezTo>
                <a:lnTo>
                  <a:pt x="448056" y="265176"/>
                </a:lnTo>
                <a:cubicBezTo>
                  <a:pt x="448056" y="265176"/>
                  <a:pt x="448056" y="274320"/>
                  <a:pt x="457200" y="274320"/>
                </a:cubicBezTo>
                <a:lnTo>
                  <a:pt x="548640" y="274320"/>
                </a:lnTo>
                <a:cubicBezTo>
                  <a:pt x="557784" y="274320"/>
                  <a:pt x="557784" y="283464"/>
                  <a:pt x="557784" y="283464"/>
                </a:cubicBezTo>
                <a:lnTo>
                  <a:pt x="557784" y="484632"/>
                </a:lnTo>
                <a:cubicBezTo>
                  <a:pt x="557784" y="493776"/>
                  <a:pt x="557784" y="493776"/>
                  <a:pt x="548640" y="493776"/>
                </a:cubicBezTo>
                <a:lnTo>
                  <a:pt x="338328" y="493776"/>
                </a:lnTo>
                <a:cubicBezTo>
                  <a:pt x="338328" y="493776"/>
                  <a:pt x="329184" y="493776"/>
                  <a:pt x="329184" y="484632"/>
                </a:cubicBezTo>
                <a:lnTo>
                  <a:pt x="329184" y="246888"/>
                </a:lnTo>
                <a:cubicBezTo>
                  <a:pt x="329184" y="201168"/>
                  <a:pt x="338328" y="164592"/>
                  <a:pt x="356616" y="128016"/>
                </a:cubicBezTo>
                <a:cubicBezTo>
                  <a:pt x="374904" y="82296"/>
                  <a:pt x="402336" y="54864"/>
                  <a:pt x="438912" y="36576"/>
                </a:cubicBezTo>
                <a:cubicBezTo>
                  <a:pt x="475488" y="18288"/>
                  <a:pt x="512064" y="0"/>
                  <a:pt x="557784" y="0"/>
                </a:cubicBezTo>
                <a:cubicBezTo>
                  <a:pt x="566928" y="0"/>
                  <a:pt x="576072" y="9144"/>
                  <a:pt x="576072" y="9144"/>
                </a:cubicBezTo>
                <a:lnTo>
                  <a:pt x="576072" y="100584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p>
            <a:endParaRPr lang="zh-CN" altLang="en-US" sz="1350"/>
          </a:p>
        </p:txBody>
      </p:sp>
      <p:sp>
        <p:nvSpPr>
          <p:cNvPr id="5" name="矩形 4"/>
          <p:cNvSpPr/>
          <p:nvPr>
            <p:custDataLst>
              <p:tags r:id="rId13"/>
            </p:custDataLst>
          </p:nvPr>
        </p:nvSpPr>
        <p:spPr>
          <a:xfrm>
            <a:off x="1520972" y="3402977"/>
            <a:ext cx="1536134" cy="40630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solidFill>
                  <a:srgbClr val="FFFFFF"/>
                </a:solidFill>
                <a:latin typeface="+mn-ea"/>
                <a:cs typeface="+mn-ea"/>
              </a:rPr>
              <a:t>每个超像素的特征向量作为样本，用于聚类分析。</a:t>
            </a:r>
            <a:endParaRPr lang="zh-CN" altLang="en-US" sz="90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4"/>
            </p:custDataLst>
          </p:nvPr>
        </p:nvSpPr>
        <p:spPr>
          <a:xfrm>
            <a:off x="1923938" y="4195099"/>
            <a:ext cx="1536134" cy="40630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>
                <a:solidFill>
                  <a:srgbClr val="404040"/>
                </a:solidFill>
                <a:latin typeface="+mn-ea"/>
                <a:cs typeface="+mn-ea"/>
              </a:rPr>
              <a:t>标识超像素区域类别，区分前景和背景。</a:t>
            </a:r>
            <a:endParaRPr lang="zh-CN" altLang="en-US" sz="900">
              <a:solidFill>
                <a:srgbClr val="404040"/>
              </a:solidFill>
              <a:latin typeface="+mn-ea"/>
              <a:cs typeface="+mn-ea"/>
            </a:endParaRPr>
          </a:p>
        </p:txBody>
      </p:sp>
      <p:sp>
        <p:nvSpPr>
          <p:cNvPr id="12" name="@path_1-845&amp;313"/>
          <p:cNvSpPr/>
          <p:nvPr>
            <p:custDataLst>
              <p:tags r:id="rId15"/>
            </p:custDataLst>
          </p:nvPr>
        </p:nvSpPr>
        <p:spPr>
          <a:xfrm>
            <a:off x="1897265" y="2248853"/>
            <a:ext cx="2392082" cy="899770"/>
          </a:xfrm>
          <a:custGeom>
            <a:avLst/>
            <a:gdLst/>
            <a:ahLst/>
            <a:cxnLst/>
            <a:rect l="l" t="t" r="r" b="b"/>
            <a:pathLst>
              <a:path w="3520440" h="1170432">
                <a:moveTo>
                  <a:pt x="128016" y="0"/>
                </a:moveTo>
                <a:cubicBezTo>
                  <a:pt x="54864" y="0"/>
                  <a:pt x="0" y="54864"/>
                  <a:pt x="0" y="128016"/>
                </a:cubicBezTo>
                <a:lnTo>
                  <a:pt x="0" y="1042416"/>
                </a:lnTo>
                <a:cubicBezTo>
                  <a:pt x="0" y="1115568"/>
                  <a:pt x="54864" y="1170432"/>
                  <a:pt x="128016" y="1170432"/>
                </a:cubicBezTo>
                <a:lnTo>
                  <a:pt x="3227832" y="1170432"/>
                </a:lnTo>
                <a:cubicBezTo>
                  <a:pt x="3291840" y="1170432"/>
                  <a:pt x="3355848" y="1115568"/>
                  <a:pt x="3355848" y="1042416"/>
                </a:cubicBezTo>
                <a:lnTo>
                  <a:pt x="3355848" y="777240"/>
                </a:lnTo>
                <a:lnTo>
                  <a:pt x="3502152" y="621792"/>
                </a:lnTo>
                <a:cubicBezTo>
                  <a:pt x="3529584" y="603504"/>
                  <a:pt x="3529584" y="576072"/>
                  <a:pt x="3502152" y="557784"/>
                </a:cubicBezTo>
                <a:lnTo>
                  <a:pt x="3355848" y="402336"/>
                </a:lnTo>
                <a:lnTo>
                  <a:pt x="3355848" y="128016"/>
                </a:lnTo>
                <a:cubicBezTo>
                  <a:pt x="3355848" y="54864"/>
                  <a:pt x="3291840" y="0"/>
                  <a:pt x="3227832" y="0"/>
                </a:cubicBezTo>
                <a:lnTo>
                  <a:pt x="128016" y="0"/>
                </a:lnTo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19632000" scaled="0"/>
          </a:gra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0" dist="38100" dir="5400000" algn="t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 sz="1350"/>
          </a:p>
        </p:txBody>
      </p:sp>
      <p:sp>
        <p:nvSpPr>
          <p:cNvPr id="16" name="“_#color-785&amp;1094"/>
          <p:cNvSpPr/>
          <p:nvPr>
            <p:custDataLst>
              <p:tags r:id="rId16"/>
            </p:custDataLst>
          </p:nvPr>
        </p:nvSpPr>
        <p:spPr>
          <a:xfrm>
            <a:off x="2077790" y="2424615"/>
            <a:ext cx="246258" cy="211487"/>
          </a:xfrm>
          <a:custGeom>
            <a:avLst/>
            <a:gdLst/>
            <a:ahLst/>
            <a:cxnLst/>
            <a:rect l="l" t="t" r="r" b="b"/>
            <a:pathLst>
              <a:path w="576072" h="493776">
                <a:moveTo>
                  <a:pt x="0" y="246888"/>
                </a:moveTo>
                <a:cubicBezTo>
                  <a:pt x="0" y="201168"/>
                  <a:pt x="9144" y="164592"/>
                  <a:pt x="27432" y="128016"/>
                </a:cubicBezTo>
                <a:cubicBezTo>
                  <a:pt x="45720" y="82296"/>
                  <a:pt x="73152" y="54864"/>
                  <a:pt x="109728" y="36576"/>
                </a:cubicBezTo>
                <a:cubicBezTo>
                  <a:pt x="146304" y="18288"/>
                  <a:pt x="182880" y="0"/>
                  <a:pt x="228600" y="0"/>
                </a:cubicBezTo>
                <a:cubicBezTo>
                  <a:pt x="237744" y="0"/>
                  <a:pt x="246888" y="9144"/>
                  <a:pt x="246888" y="9144"/>
                </a:cubicBezTo>
                <a:lnTo>
                  <a:pt x="246888" y="100584"/>
                </a:lnTo>
                <a:cubicBezTo>
                  <a:pt x="246888" y="100584"/>
                  <a:pt x="237744" y="109728"/>
                  <a:pt x="228600" y="109728"/>
                </a:cubicBezTo>
                <a:cubicBezTo>
                  <a:pt x="192024" y="109728"/>
                  <a:pt x="164592" y="128016"/>
                  <a:pt x="146304" y="146304"/>
                </a:cubicBezTo>
                <a:cubicBezTo>
                  <a:pt x="128016" y="173736"/>
                  <a:pt x="118872" y="201168"/>
                  <a:pt x="118872" y="246888"/>
                </a:cubicBezTo>
                <a:lnTo>
                  <a:pt x="118872" y="265176"/>
                </a:lnTo>
                <a:cubicBezTo>
                  <a:pt x="118872" y="265176"/>
                  <a:pt x="118872" y="274320"/>
                  <a:pt x="128016" y="274320"/>
                </a:cubicBezTo>
                <a:lnTo>
                  <a:pt x="219456" y="274320"/>
                </a:lnTo>
                <a:cubicBezTo>
                  <a:pt x="228600" y="274320"/>
                  <a:pt x="228600" y="283464"/>
                  <a:pt x="228600" y="283464"/>
                </a:cubicBezTo>
                <a:lnTo>
                  <a:pt x="228600" y="484632"/>
                </a:lnTo>
                <a:cubicBezTo>
                  <a:pt x="228600" y="493776"/>
                  <a:pt x="228600" y="493776"/>
                  <a:pt x="219456" y="493776"/>
                </a:cubicBezTo>
                <a:lnTo>
                  <a:pt x="9144" y="493776"/>
                </a:lnTo>
                <a:cubicBezTo>
                  <a:pt x="9144" y="493776"/>
                  <a:pt x="0" y="493776"/>
                  <a:pt x="0" y="484632"/>
                </a:cubicBezTo>
                <a:lnTo>
                  <a:pt x="0" y="246888"/>
                </a:lnTo>
                <a:moveTo>
                  <a:pt x="576072" y="100584"/>
                </a:moveTo>
                <a:cubicBezTo>
                  <a:pt x="576072" y="100584"/>
                  <a:pt x="566928" y="109728"/>
                  <a:pt x="557784" y="109728"/>
                </a:cubicBezTo>
                <a:cubicBezTo>
                  <a:pt x="521208" y="109728"/>
                  <a:pt x="493776" y="128016"/>
                  <a:pt x="475488" y="146304"/>
                </a:cubicBezTo>
                <a:cubicBezTo>
                  <a:pt x="457200" y="173736"/>
                  <a:pt x="448056" y="201168"/>
                  <a:pt x="448056" y="246888"/>
                </a:cubicBezTo>
                <a:lnTo>
                  <a:pt x="448056" y="265176"/>
                </a:lnTo>
                <a:cubicBezTo>
                  <a:pt x="448056" y="265176"/>
                  <a:pt x="448056" y="274320"/>
                  <a:pt x="457200" y="274320"/>
                </a:cubicBezTo>
                <a:lnTo>
                  <a:pt x="548640" y="274320"/>
                </a:lnTo>
                <a:cubicBezTo>
                  <a:pt x="557784" y="274320"/>
                  <a:pt x="557784" y="283464"/>
                  <a:pt x="557784" y="283464"/>
                </a:cubicBezTo>
                <a:lnTo>
                  <a:pt x="557784" y="484632"/>
                </a:lnTo>
                <a:cubicBezTo>
                  <a:pt x="557784" y="493776"/>
                  <a:pt x="557784" y="493776"/>
                  <a:pt x="548640" y="493776"/>
                </a:cubicBezTo>
                <a:lnTo>
                  <a:pt x="338328" y="493776"/>
                </a:lnTo>
                <a:cubicBezTo>
                  <a:pt x="338328" y="493776"/>
                  <a:pt x="329184" y="493776"/>
                  <a:pt x="329184" y="484632"/>
                </a:cubicBezTo>
                <a:lnTo>
                  <a:pt x="329184" y="246888"/>
                </a:lnTo>
                <a:cubicBezTo>
                  <a:pt x="329184" y="201168"/>
                  <a:pt x="338328" y="164592"/>
                  <a:pt x="356616" y="128016"/>
                </a:cubicBezTo>
                <a:cubicBezTo>
                  <a:pt x="374904" y="82296"/>
                  <a:pt x="402336" y="54864"/>
                  <a:pt x="438912" y="36576"/>
                </a:cubicBezTo>
                <a:cubicBezTo>
                  <a:pt x="475488" y="18288"/>
                  <a:pt x="512064" y="0"/>
                  <a:pt x="557784" y="0"/>
                </a:cubicBezTo>
                <a:cubicBezTo>
                  <a:pt x="566928" y="0"/>
                  <a:pt x="576072" y="9144"/>
                  <a:pt x="576072" y="9144"/>
                </a:cubicBezTo>
                <a:lnTo>
                  <a:pt x="576072" y="100584"/>
                </a:lnTo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</p:spPr>
        <p:txBody>
          <a:bodyPr/>
          <a:p>
            <a:endParaRPr lang="zh-CN" altLang="en-US" sz="1350"/>
          </a:p>
        </p:txBody>
      </p:sp>
      <p:sp>
        <p:nvSpPr>
          <p:cNvPr id="8" name="矩形 7"/>
          <p:cNvSpPr/>
          <p:nvPr>
            <p:custDataLst>
              <p:tags r:id="rId17"/>
            </p:custDataLst>
          </p:nvPr>
        </p:nvSpPr>
        <p:spPr>
          <a:xfrm>
            <a:off x="2499810" y="2626575"/>
            <a:ext cx="1536134" cy="40630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solidFill>
                  <a:srgbClr val="FFFFFF"/>
                </a:solidFill>
                <a:latin typeface="+mn-ea"/>
                <a:cs typeface="+mn-ea"/>
              </a:rPr>
              <a:t>将超像素特征向量分为多个类别，实现图像语义分割。</a:t>
            </a:r>
            <a:endParaRPr lang="zh-CN" altLang="en-US" sz="90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18"/>
            </p:custDataLst>
          </p:nvPr>
        </p:nvSpPr>
        <p:spPr>
          <a:xfrm>
            <a:off x="2499810" y="2418899"/>
            <a:ext cx="1536134" cy="18290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>
                <a:solidFill>
                  <a:srgbClr val="FFFFFF"/>
                </a:solidFill>
                <a:latin typeface="+mn-ea"/>
                <a:cs typeface="+mn-ea"/>
              </a:rPr>
              <a:t>KMeans聚类算法</a:t>
            </a:r>
            <a:endParaRPr lang="zh-CN" altLang="en-US" sz="12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9"/>
            </p:custDataLst>
          </p:nvPr>
        </p:nvSpPr>
        <p:spPr>
          <a:xfrm>
            <a:off x="1520972" y="3190538"/>
            <a:ext cx="1536134" cy="18290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rgbClr val="FFFFFF"/>
                </a:solidFill>
                <a:latin typeface="+mn-ea"/>
                <a:cs typeface="+mn-ea"/>
              </a:rPr>
              <a:t>超像素特征向量</a:t>
            </a:r>
            <a:endParaRPr lang="zh-CN" altLang="en-US" sz="12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20"/>
            </p:custDataLst>
          </p:nvPr>
        </p:nvSpPr>
        <p:spPr>
          <a:xfrm>
            <a:off x="1923938" y="3972181"/>
            <a:ext cx="1536134" cy="18290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>
                <a:solidFill>
                  <a:srgbClr val="000000"/>
                </a:solidFill>
                <a:latin typeface="+mn-ea"/>
                <a:cs typeface="+mn-ea"/>
              </a:rPr>
              <a:t>聚类结果应用</a:t>
            </a:r>
            <a:endParaRPr lang="zh-CN" altLang="en-US" sz="1200" b="1">
              <a:solidFill>
                <a:srgbClr val="000000"/>
              </a:solidFill>
              <a:latin typeface="+mn-ea"/>
              <a:cs typeface="+mn-ea"/>
            </a:endParaRPr>
          </a:p>
        </p:txBody>
      </p:sp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707765" y="2997200"/>
            <a:ext cx="5471160" cy="864235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感兴趣目标提取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fontScale="87500" lnSpcReduction="10000"/>
          </a:bodyPr>
          <a:lstStyle/>
          <a:p>
            <a:r>
              <a:rPr lang="en-US" altLang="zh-CN"/>
              <a:t>06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超像素合并</a:t>
            </a:r>
            <a:endParaRPr lang="zh-CN" altLang="en-US"/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962184" y="3926422"/>
            <a:ext cx="3540721" cy="2129391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7" name="正文"/>
          <p:cNvSpPr txBox="1"/>
          <p:nvPr>
            <p:custDataLst>
              <p:tags r:id="rId3"/>
            </p:custDataLst>
          </p:nvPr>
        </p:nvSpPr>
        <p:spPr>
          <a:xfrm>
            <a:off x="2006207" y="4550228"/>
            <a:ext cx="1819086" cy="14356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l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通过连接组件分析，识别图像中最大连通区域，该区域被视为感兴趣的目标。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1272147" y="4004995"/>
            <a:ext cx="1819941" cy="27354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>
                <a:solidFill>
                  <a:schemeClr val="accent1"/>
                </a:solidFill>
                <a:latin typeface="+mn-ea"/>
                <a:cs typeface="+mn-ea"/>
              </a:rPr>
              <a:t>找到最大连通区域：</a:t>
            </a:r>
            <a:endParaRPr lang="zh-CN" altLang="en-US" sz="15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5"/>
            </p:custDataLst>
          </p:nvPr>
        </p:nvSpPr>
        <p:spPr>
          <a:xfrm>
            <a:off x="4706819" y="3857207"/>
            <a:ext cx="3540721" cy="2129391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3" name="正文"/>
          <p:cNvSpPr txBox="1"/>
          <p:nvPr>
            <p:custDataLst>
              <p:tags r:id="rId6"/>
            </p:custDataLst>
          </p:nvPr>
        </p:nvSpPr>
        <p:spPr>
          <a:xfrm>
            <a:off x="5732427" y="4550228"/>
            <a:ext cx="1819086" cy="14356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l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根据最大连通区域的掩码，将原图中对应的目标区域提取出来，生成最终的 ROI 图像。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9" name="矩形 28"/>
          <p:cNvSpPr/>
          <p:nvPr>
            <p:custDataLst>
              <p:tags r:id="rId7"/>
            </p:custDataLst>
          </p:nvPr>
        </p:nvSpPr>
        <p:spPr>
          <a:xfrm>
            <a:off x="5292372" y="4077385"/>
            <a:ext cx="1819941" cy="27354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>
                <a:solidFill>
                  <a:schemeClr val="accent1"/>
                </a:solidFill>
                <a:latin typeface="+mn-ea"/>
                <a:cs typeface="+mn-ea"/>
              </a:rPr>
              <a:t>生成ROI图像：</a:t>
            </a:r>
            <a:endParaRPr lang="zh-CN" altLang="en-US" sz="15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30" name="直接连接符 29"/>
          <p:cNvCxnSpPr/>
          <p:nvPr>
            <p:custDataLst>
              <p:tags r:id="rId8"/>
            </p:custDataLst>
          </p:nvPr>
        </p:nvCxnSpPr>
        <p:spPr>
          <a:xfrm>
            <a:off x="5809310" y="2189027"/>
            <a:ext cx="197039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  <a:tileRect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5" name="图片 45" descr="strengthened_image_Image3_segmentation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1599" t="8572" r="9260" b="48179"/>
          <a:stretch>
            <a:fillRect/>
          </a:stretch>
        </p:blipFill>
        <p:spPr>
          <a:xfrm>
            <a:off x="3856355" y="1052830"/>
            <a:ext cx="4765675" cy="260477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1970" y="1127284"/>
            <a:ext cx="5401151" cy="540068"/>
          </a:xfrm>
        </p:spPr>
        <p:txBody>
          <a:bodyPr/>
          <a:lstStyle/>
          <a:p>
            <a:r>
              <a:rPr lang="zh-CN" altLang="en-US"/>
              <a:t>感兴趣目标提取结果</a:t>
            </a:r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888822" y="2254199"/>
            <a:ext cx="3084563" cy="4674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通过超像素分割和合并，清晰识别图像中的主要目标。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888126" y="1993215"/>
            <a:ext cx="3084552" cy="26072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650" b="1" dirty="0">
                <a:solidFill>
                  <a:schemeClr val="accent1"/>
                </a:solidFill>
                <a:latin typeface="+mn-ea"/>
                <a:cs typeface="+mn-ea"/>
              </a:rPr>
              <a:t>目标提取方法</a:t>
            </a:r>
            <a:endParaRPr lang="zh-CN" altLang="en-US" sz="165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251593" y="2039966"/>
            <a:ext cx="427373" cy="427373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15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888126" y="3106700"/>
            <a:ext cx="3084387" cy="4684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该方法在目标明确的样本中效果良好，特征丢失少。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887676" y="2838331"/>
            <a:ext cx="3084552" cy="26072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650" b="1">
                <a:solidFill>
                  <a:schemeClr val="accent1"/>
                </a:solidFill>
                <a:latin typeface="+mn-ea"/>
                <a:cs typeface="+mn-ea"/>
              </a:rPr>
              <a:t>方法效果评估</a:t>
            </a:r>
            <a:endParaRPr lang="zh-CN" altLang="en-US" sz="165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251143" y="2871596"/>
            <a:ext cx="427373" cy="427373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15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887676" y="3959906"/>
            <a:ext cx="3084387" cy="4684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部分图像合并超像素时细节遗漏或错误，影响结果。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887676" y="3697830"/>
            <a:ext cx="3084552" cy="26072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650" b="1">
                <a:solidFill>
                  <a:schemeClr val="accent1"/>
                </a:solidFill>
                <a:latin typeface="+mn-ea"/>
                <a:cs typeface="+mn-ea"/>
              </a:rPr>
              <a:t>分割效果问题</a:t>
            </a:r>
            <a:endParaRPr lang="zh-CN" altLang="en-US" sz="165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0"/>
            </p:custDataLst>
          </p:nvPr>
        </p:nvSpPr>
        <p:spPr>
          <a:xfrm>
            <a:off x="251143" y="3730197"/>
            <a:ext cx="427373" cy="427373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15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1"/>
            </p:custDataLst>
          </p:nvPr>
        </p:nvSpPr>
        <p:spPr>
          <a:xfrm>
            <a:off x="889025" y="4813112"/>
            <a:ext cx="3084387" cy="4684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使用基于深度学习的语义分割和yolo等模型改善识别效果。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2"/>
            </p:custDataLst>
          </p:nvPr>
        </p:nvSpPr>
        <p:spPr>
          <a:xfrm>
            <a:off x="888575" y="4541147"/>
            <a:ext cx="3084551" cy="26072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650" b="1">
                <a:solidFill>
                  <a:schemeClr val="accent1"/>
                </a:solidFill>
                <a:latin typeface="+mn-ea"/>
                <a:cs typeface="+mn-ea"/>
              </a:rPr>
              <a:t>解决方案建议</a:t>
            </a:r>
            <a:endParaRPr lang="zh-CN" altLang="en-US" sz="165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3"/>
            </p:custDataLst>
          </p:nvPr>
        </p:nvSpPr>
        <p:spPr>
          <a:xfrm>
            <a:off x="252042" y="4564972"/>
            <a:ext cx="427373" cy="427373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>
                <a:solidFill>
                  <a:schemeClr val="accent1"/>
                </a:solidFill>
                <a:latin typeface="+mn-ea"/>
                <a:cs typeface="+mn-ea"/>
              </a:rPr>
              <a:t>04</a:t>
            </a:r>
            <a:endParaRPr lang="zh-CN" altLang="en-US" sz="15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43" name="图片 43" descr="strengthened_image_Image6_segmentation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l="10547" t="17362" r="7979" b="18076"/>
          <a:stretch>
            <a:fillRect/>
          </a:stretch>
        </p:blipFill>
        <p:spPr>
          <a:xfrm>
            <a:off x="4202430" y="1922780"/>
            <a:ext cx="4490720" cy="1186180"/>
          </a:xfrm>
          <a:prstGeom prst="rect">
            <a:avLst/>
          </a:prstGeom>
        </p:spPr>
      </p:pic>
      <p:pic>
        <p:nvPicPr>
          <p:cNvPr id="46" name="图片 46" descr="strengthened_image_Image10_segmentation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l="9573" t="14864" r="6812" b="16600"/>
          <a:stretch>
            <a:fillRect/>
          </a:stretch>
        </p:blipFill>
        <p:spPr>
          <a:xfrm>
            <a:off x="4197985" y="3140710"/>
            <a:ext cx="4531360" cy="1238250"/>
          </a:xfrm>
          <a:prstGeom prst="rect">
            <a:avLst/>
          </a:prstGeom>
        </p:spPr>
      </p:pic>
      <p:pic>
        <p:nvPicPr>
          <p:cNvPr id="44" name="图片 44" descr="strengthened_image_Image5_segmentation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 l="10870" t="18336" r="7856" b="17468"/>
          <a:stretch>
            <a:fillRect/>
          </a:stretch>
        </p:blipFill>
        <p:spPr>
          <a:xfrm>
            <a:off x="4211955" y="4420870"/>
            <a:ext cx="4504055" cy="118618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141073" y="3284911"/>
            <a:ext cx="4774169" cy="864000"/>
          </a:xfrm>
        </p:spPr>
        <p:txBody>
          <a:bodyPr/>
          <a:lstStyle/>
          <a:p>
            <a:r>
              <a:rPr lang="zh-CN" altLang="en-US"/>
              <a:t>课程设计总结与体会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fontScale="87500" lnSpcReduction="10000"/>
          </a:bodyPr>
          <a:lstStyle/>
          <a:p>
            <a:r>
              <a:rPr lang="en-US" altLang="zh-CN"/>
              <a:t>07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理论与实践结合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521970" y="1919304"/>
            <a:ext cx="1823706" cy="348582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 sz="1350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2614259" y="1916447"/>
            <a:ext cx="1823706" cy="3485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 sz="1350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6798362" y="1916447"/>
            <a:ext cx="1823706" cy="3485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 sz="1350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4706549" y="1916447"/>
            <a:ext cx="1823706" cy="348582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 sz="1350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pic>
        <p:nvPicPr>
          <p:cNvPr id="19" name="图片 18" descr="/data/temp/3017bdf6-ca81-11ef-afd4-0e34f5c785f0.jpg3017bdf6-ca81-11ef-afd4-0e34f5c785f0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7907" r="7907"/>
          <a:stretch>
            <a:fillRect/>
          </a:stretch>
        </p:blipFill>
        <p:spPr>
          <a:xfrm>
            <a:off x="6798838" y="1916447"/>
            <a:ext cx="1823706" cy="14437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" cmpd="sng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pic>
        <p:nvPicPr>
          <p:cNvPr id="20" name="图片 19" descr="/data/temp/3017bd4b-ca81-11ef-afd4-0e34f5c785f0.jpg3017bd4b-ca81-11ef-afd4-0e34f5c785f0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l="7891" r="7891"/>
          <a:stretch>
            <a:fillRect/>
          </a:stretch>
        </p:blipFill>
        <p:spPr>
          <a:xfrm>
            <a:off x="4706549" y="1916447"/>
            <a:ext cx="1823706" cy="144322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" name="图片 20" descr="/data/temp/3017bd4e-ca81-11ef-afd4-0e34f5c785f0.jpg3017bd4e-ca81-11ef-afd4-0e34f5c785f0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2614" r="2614"/>
          <a:stretch>
            <a:fillRect/>
          </a:stretch>
        </p:blipFill>
        <p:spPr>
          <a:xfrm>
            <a:off x="2614259" y="1916447"/>
            <a:ext cx="1823706" cy="144322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" cmpd="sng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pic>
        <p:nvPicPr>
          <p:cNvPr id="22" name="图片 21" descr="/data/temp/3017bd45-ca81-11ef-afd4-0e34f5c785f0.jpg3017bd45-ca81-11ef-afd4-0e34f5c785f0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 t="10515" b="10515"/>
          <a:stretch>
            <a:fillRect/>
          </a:stretch>
        </p:blipFill>
        <p:spPr>
          <a:xfrm>
            <a:off x="521970" y="1919304"/>
            <a:ext cx="1823706" cy="144018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3" name="矩形 22"/>
          <p:cNvSpPr/>
          <p:nvPr>
            <p:custDataLst>
              <p:tags r:id="rId14"/>
            </p:custDataLst>
          </p:nvPr>
        </p:nvSpPr>
        <p:spPr>
          <a:xfrm>
            <a:off x="744392" y="3551985"/>
            <a:ext cx="1390732" cy="3691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图像分割理论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5"/>
            </p:custDataLst>
          </p:nvPr>
        </p:nvSpPr>
        <p:spPr>
          <a:xfrm>
            <a:off x="744392" y="4013975"/>
            <a:ext cx="1390732" cy="13061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学习图像分割原理，理解不同算法如阈值分割、区域生长。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6"/>
            </p:custDataLst>
          </p:nvPr>
        </p:nvSpPr>
        <p:spPr>
          <a:xfrm>
            <a:off x="2836681" y="3551985"/>
            <a:ext cx="1390732" cy="3691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FFFFFF"/>
                </a:solidFill>
                <a:latin typeface="+mn-ea"/>
                <a:cs typeface="+mn-ea"/>
              </a:rPr>
              <a:t>特征提取理论</a:t>
            </a:r>
            <a:endParaRPr lang="zh-CN" altLang="en-US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7"/>
            </p:custDataLst>
          </p:nvPr>
        </p:nvSpPr>
        <p:spPr>
          <a:xfrm>
            <a:off x="7020784" y="3551985"/>
            <a:ext cx="1390732" cy="3691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FFFFFF"/>
                </a:solidFill>
                <a:latin typeface="+mn-ea"/>
                <a:cs typeface="+mn-ea"/>
              </a:rPr>
              <a:t>理论与实践结合</a:t>
            </a:r>
            <a:endParaRPr lang="zh-CN" altLang="en-US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8"/>
            </p:custDataLst>
          </p:nvPr>
        </p:nvSpPr>
        <p:spPr>
          <a:xfrm>
            <a:off x="7020784" y="4013975"/>
            <a:ext cx="1390732" cy="13061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rgbClr val="FFFFFF"/>
                </a:solidFill>
                <a:latin typeface="+mn-ea"/>
                <a:cs typeface="+mn-ea"/>
              </a:rPr>
              <a:t>通过项目实践，将图像处理理论应用于实际问题解决。</a:t>
            </a:r>
            <a:endParaRPr lang="zh-CN" altLang="en-US" sz="120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8" name="矩形 27"/>
          <p:cNvSpPr/>
          <p:nvPr>
            <p:custDataLst>
              <p:tags r:id="rId19"/>
            </p:custDataLst>
          </p:nvPr>
        </p:nvSpPr>
        <p:spPr>
          <a:xfrm>
            <a:off x="2836681" y="4013975"/>
            <a:ext cx="1390732" cy="13061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rgbClr val="FFFFFF"/>
                </a:solidFill>
                <a:latin typeface="+mn-ea"/>
                <a:cs typeface="+mn-ea"/>
              </a:rPr>
              <a:t>掌握特征提取方法，如SIFT、SURF等关键点检测技术。</a:t>
            </a:r>
            <a:endParaRPr lang="zh-CN" altLang="en-US" sz="120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9" name="矩形 28"/>
          <p:cNvSpPr/>
          <p:nvPr>
            <p:custDataLst>
              <p:tags r:id="rId20"/>
            </p:custDataLst>
          </p:nvPr>
        </p:nvSpPr>
        <p:spPr>
          <a:xfrm>
            <a:off x="4928970" y="3551985"/>
            <a:ext cx="1390732" cy="3691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实践工具应用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0" name="矩形 29"/>
          <p:cNvSpPr/>
          <p:nvPr>
            <p:custDataLst>
              <p:tags r:id="rId21"/>
            </p:custDataLst>
          </p:nvPr>
        </p:nvSpPr>
        <p:spPr>
          <a:xfrm>
            <a:off x="4928970" y="4013975"/>
            <a:ext cx="1390732" cy="13061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使用OpenCV、scikit-image等工具进行图像处理和分析。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算法调参与优化能力</a:t>
            </a:r>
            <a:endParaRPr lang="zh-CN" altLang="en-US"/>
          </a:p>
        </p:txBody>
      </p:sp>
      <p:sp>
        <p:nvSpPr>
          <p:cNvPr id="3" name="矩形: 圆角 2"/>
          <p:cNvSpPr/>
          <p:nvPr>
            <p:custDataLst>
              <p:tags r:id="rId2"/>
            </p:custDataLst>
          </p:nvPr>
        </p:nvSpPr>
        <p:spPr>
          <a:xfrm>
            <a:off x="522446" y="2668132"/>
            <a:ext cx="2422826" cy="232900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722" tIns="30861" rIns="61722" bIns="30861" rtlCol="0" anchor="ctr"/>
          <a:p>
            <a:endParaRPr lang="zh-CN" altLang="en-US" sz="108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721055" y="3593064"/>
            <a:ext cx="2027039" cy="12040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调整SLIC算法参数，实现区域更紧凑的超像素分割。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4"/>
            </p:custDataLst>
          </p:nvPr>
        </p:nvSpPr>
        <p:spPr>
          <a:xfrm>
            <a:off x="721055" y="2340452"/>
            <a:ext cx="520572" cy="51009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>
                <a:latin typeface="+mn-ea"/>
                <a:cs typeface="+mn-ea"/>
                <a:sym typeface="+mn-ea"/>
              </a:rPr>
              <a:t>01</a:t>
            </a:r>
            <a:endParaRPr lang="en-US" altLang="zh-CN" sz="15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723436" y="2981999"/>
            <a:ext cx="2027992" cy="34149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50" b="1">
                <a:solidFill>
                  <a:schemeClr val="accent1"/>
                </a:solidFill>
                <a:latin typeface="+mn-ea"/>
                <a:cs typeface="+mn-ea"/>
              </a:rPr>
              <a:t>超像素区域优化</a:t>
            </a:r>
            <a:endParaRPr lang="zh-CN" altLang="en-US" sz="165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2" name="矩形: 圆角 2"/>
          <p:cNvSpPr/>
          <p:nvPr>
            <p:custDataLst>
              <p:tags r:id="rId6"/>
            </p:custDataLst>
          </p:nvPr>
        </p:nvSpPr>
        <p:spPr>
          <a:xfrm>
            <a:off x="3361064" y="2668132"/>
            <a:ext cx="2422826" cy="232900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722" tIns="30861" rIns="61722" bIns="30861" rtlCol="0" anchor="ctr"/>
          <a:p>
            <a:endParaRPr lang="zh-CN" altLang="en-US" sz="108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3559671" y="3596874"/>
            <a:ext cx="2027039" cy="12040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通过调整KMeans聚类数，增强目标区域的完整性和准确性。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圆角矩形 13"/>
          <p:cNvSpPr/>
          <p:nvPr>
            <p:custDataLst>
              <p:tags r:id="rId8"/>
            </p:custDataLst>
          </p:nvPr>
        </p:nvSpPr>
        <p:spPr>
          <a:xfrm>
            <a:off x="3559671" y="2340452"/>
            <a:ext cx="520572" cy="51009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>
                <a:latin typeface="+mn-ea"/>
                <a:cs typeface="+mn-ea"/>
                <a:sym typeface="+mn-ea"/>
              </a:rPr>
              <a:t>02</a:t>
            </a:r>
            <a:endParaRPr lang="en-US" altLang="zh-CN" sz="15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3563958" y="2991048"/>
            <a:ext cx="2027992" cy="33244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50" b="1">
                <a:solidFill>
                  <a:schemeClr val="accent1"/>
                </a:solidFill>
                <a:latin typeface="+mn-ea"/>
                <a:cs typeface="+mn-ea"/>
              </a:rPr>
              <a:t>目标区域完整性提升</a:t>
            </a:r>
            <a:endParaRPr lang="zh-CN" altLang="en-US" sz="165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3" name="矩形: 圆角 2"/>
          <p:cNvSpPr/>
          <p:nvPr>
            <p:custDataLst>
              <p:tags r:id="rId10"/>
            </p:custDataLst>
          </p:nvPr>
        </p:nvSpPr>
        <p:spPr>
          <a:xfrm>
            <a:off x="6199680" y="2668132"/>
            <a:ext cx="2422826" cy="232900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722" tIns="30861" rIns="61722" bIns="30861" rtlCol="0" anchor="ctr"/>
          <a:p>
            <a:endParaRPr lang="zh-CN" altLang="en-US" sz="108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>
          <a:xfrm>
            <a:off x="6398288" y="3593064"/>
            <a:ext cx="2027039" cy="12040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结合实验反馈，逐步优化算法参数以提高图像分割质量。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5" name="圆角矩形 64"/>
          <p:cNvSpPr/>
          <p:nvPr>
            <p:custDataLst>
              <p:tags r:id="rId12"/>
            </p:custDataLst>
          </p:nvPr>
        </p:nvSpPr>
        <p:spPr>
          <a:xfrm>
            <a:off x="6398288" y="2340452"/>
            <a:ext cx="520572" cy="51009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 dirty="0">
                <a:latin typeface="+mn-ea"/>
                <a:cs typeface="+mn-ea"/>
                <a:sym typeface="+mn-ea"/>
              </a:rPr>
              <a:t>03</a:t>
            </a:r>
            <a:endParaRPr lang="en-US" altLang="zh-CN" sz="1500" b="1" dirty="0">
              <a:latin typeface="+mn-ea"/>
              <a:cs typeface="+mn-ea"/>
              <a:sym typeface="+mn-ea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13"/>
            </p:custDataLst>
          </p:nvPr>
        </p:nvCxnSpPr>
        <p:spPr>
          <a:xfrm flipV="1">
            <a:off x="661520" y="3446370"/>
            <a:ext cx="2133249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14"/>
            </p:custDataLst>
          </p:nvPr>
        </p:nvCxnSpPr>
        <p:spPr>
          <a:xfrm>
            <a:off x="3500137" y="3446370"/>
            <a:ext cx="2133249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>
            <p:custDataLst>
              <p:tags r:id="rId15"/>
            </p:custDataLst>
          </p:nvPr>
        </p:nvCxnSpPr>
        <p:spPr>
          <a:xfrm flipV="1">
            <a:off x="6338753" y="3446370"/>
            <a:ext cx="2133249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16"/>
            </p:custDataLst>
          </p:nvPr>
        </p:nvSpPr>
        <p:spPr>
          <a:xfrm>
            <a:off x="6398288" y="2994859"/>
            <a:ext cx="2027992" cy="33244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50" b="1" dirty="0">
                <a:solidFill>
                  <a:schemeClr val="accent1"/>
                </a:solidFill>
                <a:latin typeface="+mn-ea"/>
                <a:cs typeface="+mn-ea"/>
              </a:rPr>
              <a:t>算法参数调整策略</a:t>
            </a:r>
            <a:endParaRPr lang="zh-CN" altLang="en-US" sz="165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解决问题的能力</a:t>
            </a:r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522000" y="2600992"/>
            <a:ext cx="2465425" cy="6311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通过日志分析和错误排查，精确找到代码中的问题所在。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522000" y="2108524"/>
            <a:ext cx="2465425" cy="45639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定位问题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522000" y="4326535"/>
            <a:ext cx="2465425" cy="6311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问题解决能力的增强，是编程能力提升的重要标志。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522000" y="3827399"/>
            <a:ext cx="2465425" cy="45639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编程能力提升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6156804" y="3444474"/>
            <a:ext cx="2465426" cy="6311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应用调试和优化技巧，有效解决编程中遇到的问题。</a:t>
            </a:r>
            <a:endParaRPr lang="zh-CN" alt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6156804" y="2943910"/>
            <a:ext cx="2465426" cy="45639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解决问题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5" name="图片 24" descr="/data/temp/30848522-ca81-11ef-b005-eaef5b2fbfc1.jpg30848522-ca81-11ef-b005-eaef5b2fbfc1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3238670" y="2184251"/>
            <a:ext cx="1215062" cy="1215062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6" name="图片 25" descr="/data/temp/308485e4-ca81-11ef-b005-eaef5b2fbfc1.jpg308485e4-ca81-11ef-b005-eaef5b2fbfc1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16676" r="16676"/>
          <a:stretch>
            <a:fillRect/>
          </a:stretch>
        </p:blipFill>
        <p:spPr>
          <a:xfrm>
            <a:off x="4708929" y="3019161"/>
            <a:ext cx="1215062" cy="1215062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" name="图片 26" descr="/data/temp/30848650-ca81-11ef-b005-eaef5b2fbfc1.jpg30848650-ca81-11ef-b005-eaef5b2fbfc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16676" r="16676"/>
          <a:stretch>
            <a:fillRect/>
          </a:stretch>
        </p:blipFill>
        <p:spPr>
          <a:xfrm>
            <a:off x="3242480" y="3803585"/>
            <a:ext cx="1215062" cy="1215062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八边形 1"/>
          <p:cNvSpPr/>
          <p:nvPr>
            <p:custDataLst>
              <p:tags r:id="rId14"/>
            </p:custDataLst>
          </p:nvPr>
        </p:nvSpPr>
        <p:spPr>
          <a:xfrm>
            <a:off x="3238670" y="3019161"/>
            <a:ext cx="379794" cy="379794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>
                <a:latin typeface="+mn-ea"/>
                <a:cs typeface="+mn-ea"/>
                <a:sym typeface="+mn-ea"/>
              </a:rPr>
              <a:t>01</a:t>
            </a:r>
            <a:endParaRPr lang="zh-CN" altLang="en-US" sz="12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8" name="八边形 17"/>
          <p:cNvSpPr/>
          <p:nvPr>
            <p:custDataLst>
              <p:tags r:id="rId15"/>
            </p:custDataLst>
          </p:nvPr>
        </p:nvSpPr>
        <p:spPr>
          <a:xfrm>
            <a:off x="5543839" y="3854546"/>
            <a:ext cx="379794" cy="379794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>
                <a:latin typeface="+mn-ea"/>
                <a:cs typeface="+mn-ea"/>
                <a:sym typeface="+mn-ea"/>
              </a:rPr>
              <a:t>02</a:t>
            </a:r>
            <a:endParaRPr lang="zh-CN" altLang="en-US" sz="12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9" name="八边形 18"/>
          <p:cNvSpPr/>
          <p:nvPr>
            <p:custDataLst>
              <p:tags r:id="rId16"/>
            </p:custDataLst>
          </p:nvPr>
        </p:nvSpPr>
        <p:spPr>
          <a:xfrm>
            <a:off x="3238670" y="4638494"/>
            <a:ext cx="379794" cy="379794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>
                <a:latin typeface="+mn-ea"/>
                <a:cs typeface="+mn-ea"/>
                <a:sym typeface="+mn-ea"/>
              </a:rPr>
              <a:t>03</a:t>
            </a:r>
            <a:endParaRPr lang="zh-CN" altLang="en-US" sz="1200" b="1" dirty="0">
              <a:latin typeface="+mn-ea"/>
              <a:cs typeface="+mn-ea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lvl="0"/>
            <a:r>
              <a:rPr lang="en-US" altLang="zh-CN"/>
              <a:t>CONTENTS</a:t>
            </a:r>
            <a:endParaRPr lang="en-US" altLang="zh-CN"/>
          </a:p>
        </p:txBody>
      </p:sp>
      <p:sp>
        <p:nvSpPr>
          <p:cNvPr id="6" name="序号"/>
          <p:cNvSpPr txBox="1"/>
          <p:nvPr>
            <p:custDataLst>
              <p:tags r:id="rId2"/>
            </p:custDataLst>
          </p:nvPr>
        </p:nvSpPr>
        <p:spPr>
          <a:xfrm>
            <a:off x="2531528" y="2841066"/>
            <a:ext cx="1014413" cy="64293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750" b="1" dirty="0">
                <a:solidFill>
                  <a:schemeClr val="tx1">
                    <a:alpha val="25000"/>
                  </a:schemeClr>
                </a:solidFill>
                <a:latin typeface="+mn-ea"/>
              </a:rPr>
              <a:t>06</a:t>
            </a:r>
            <a:endParaRPr lang="en-US" sz="3750" b="1" dirty="0">
              <a:solidFill>
                <a:schemeClr val="tx1">
                  <a:alpha val="25000"/>
                </a:schemeClr>
              </a:solidFill>
              <a:latin typeface="+mn-ea"/>
            </a:endParaRPr>
          </a:p>
        </p:txBody>
      </p:sp>
      <p:sp>
        <p:nvSpPr>
          <p:cNvPr id="7" name="项标题"/>
          <p:cNvSpPr txBox="1"/>
          <p:nvPr>
            <p:custDataLst>
              <p:tags r:id="rId3"/>
            </p:custDataLst>
          </p:nvPr>
        </p:nvSpPr>
        <p:spPr>
          <a:xfrm>
            <a:off x="2039734" y="3595207"/>
            <a:ext cx="1998000" cy="1296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7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感兴趣目标提取</a:t>
            </a:r>
            <a:endParaRPr lang="zh-CN" altLang="en-US" sz="270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序号"/>
          <p:cNvSpPr txBox="1"/>
          <p:nvPr>
            <p:custDataLst>
              <p:tags r:id="rId4"/>
            </p:custDataLst>
          </p:nvPr>
        </p:nvSpPr>
        <p:spPr>
          <a:xfrm>
            <a:off x="5598061" y="2841066"/>
            <a:ext cx="1014413" cy="64293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750" b="1" dirty="0">
                <a:solidFill>
                  <a:schemeClr val="tx1">
                    <a:alpha val="25000"/>
                  </a:schemeClr>
                </a:solidFill>
                <a:latin typeface="+mn-ea"/>
              </a:rPr>
              <a:t>07</a:t>
            </a:r>
            <a:endParaRPr lang="en-US" sz="3750" b="1" dirty="0">
              <a:solidFill>
                <a:schemeClr val="tx1">
                  <a:alpha val="25000"/>
                </a:schemeClr>
              </a:solidFill>
              <a:latin typeface="+mn-ea"/>
            </a:endParaRPr>
          </a:p>
        </p:txBody>
      </p:sp>
      <p:sp>
        <p:nvSpPr>
          <p:cNvPr id="10" name="项标题"/>
          <p:cNvSpPr txBox="1"/>
          <p:nvPr>
            <p:custDataLst>
              <p:tags r:id="rId5"/>
            </p:custDataLst>
          </p:nvPr>
        </p:nvSpPr>
        <p:spPr>
          <a:xfrm>
            <a:off x="5106267" y="3595207"/>
            <a:ext cx="1998000" cy="1296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7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课程设计总结与体会</a:t>
            </a:r>
            <a:endParaRPr lang="zh-CN" altLang="en-US" sz="270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4475321" y="1080135"/>
            <a:ext cx="4059555" cy="71961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476" y="4031456"/>
            <a:ext cx="5258276" cy="737711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3881" y="1851184"/>
            <a:ext cx="4224338" cy="54102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团队合作与交流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5258276" y="856774"/>
            <a:ext cx="342138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pic>
        <p:nvPicPr>
          <p:cNvPr id="4" name="图片 3" descr="/data/temp/304f9569-ca81-11ef-8a2e-8ef1ba3b70b7.jpg@base@tag=imgScale&amp;m=1&amp;w=2454&amp;h=695&amp;q=95304f9569-ca81-11ef-8a2e-8ef1ba3b70b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lum bright="6000" contrast="-6000"/>
          </a:blip>
          <a:srcRect t="2972" b="2972"/>
          <a:stretch>
            <a:fillRect/>
          </a:stretch>
        </p:blipFill>
        <p:spPr>
          <a:xfrm>
            <a:off x="573405" y="2587466"/>
            <a:ext cx="6630829" cy="187833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5258753" y="5698808"/>
            <a:ext cx="3420428" cy="3014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8" name="正文"/>
          <p:cNvSpPr txBox="1"/>
          <p:nvPr>
            <p:custDataLst>
              <p:tags r:id="rId8"/>
            </p:custDataLst>
          </p:nvPr>
        </p:nvSpPr>
        <p:spPr>
          <a:xfrm>
            <a:off x="574358" y="4841081"/>
            <a:ext cx="4223861" cy="488633"/>
          </a:xfrm>
          <a:prstGeom prst="rect">
            <a:avLst/>
          </a:prstGeom>
          <a:noFill/>
        </p:spPr>
        <p:txBody>
          <a:bodyPr wrap="square" lIns="53816" tIns="0" rIns="53816" bIns="0" rtlCol="0" anchor="t" anchorCtr="0">
            <a:normAutofit/>
          </a:bodyPr>
          <a:lstStyle/>
          <a:p>
            <a:pPr indent="0" algn="l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zh-CN" altLang="en-US" sz="105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团队合作提升自我，交流中发现不足，借鉴他人经验，优化设计方案。</a:t>
            </a:r>
            <a:endParaRPr lang="zh-CN" altLang="en-US" sz="105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9"/>
            </p:custDataLst>
          </p:nvPr>
        </p:nvSpPr>
        <p:spPr>
          <a:xfrm>
            <a:off x="573881" y="5615464"/>
            <a:ext cx="83344" cy="83344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noFill/>
              <a:sym typeface="+mn-ea"/>
            </a:endParaRPr>
          </a:p>
        </p:txBody>
      </p:sp>
      <p:sp>
        <p:nvSpPr>
          <p:cNvPr id="16" name="椭圆 15"/>
          <p:cNvSpPr/>
          <p:nvPr>
            <p:custDataLst>
              <p:tags r:id="rId10"/>
            </p:custDataLst>
          </p:nvPr>
        </p:nvSpPr>
        <p:spPr>
          <a:xfrm>
            <a:off x="765334" y="5615464"/>
            <a:ext cx="83344" cy="83344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noFill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谢谢</a:t>
            </a:r>
            <a:endParaRPr lang="en-US" altLang="zh-CN"/>
          </a:p>
        </p:txBody>
      </p:sp>
      <p:sp>
        <p:nvSpPr>
          <p:cNvPr id="6" name="公司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汇报人：</a:t>
            </a:r>
            <a:r>
              <a:rPr lang="zh-CN" altLang="en-US"/>
              <a:t>张瑞晨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02380" y="2686050"/>
            <a:ext cx="5076825" cy="864235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任务目的与要求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fontScale="87500" lnSpcReduction="10000"/>
          </a:bodyPr>
          <a:lstStyle/>
          <a:p>
            <a:r>
              <a:rPr lang="en-US" altLang="zh-CN"/>
              <a:t>01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图像目标提取概述</a:t>
            </a:r>
            <a:endParaRPr lang="zh-CN" altLang="en-US"/>
          </a:p>
        </p:txBody>
      </p:sp>
      <p:sp>
        <p:nvSpPr>
          <p:cNvPr id="2" name="Union_#color_$accent1_$accent2-804&amp;11218"/>
          <p:cNvSpPr/>
          <p:nvPr>
            <p:custDataLst>
              <p:tags r:id="rId2"/>
            </p:custDataLst>
          </p:nvPr>
        </p:nvSpPr>
        <p:spPr>
          <a:xfrm>
            <a:off x="919639" y="2273618"/>
            <a:ext cx="3429000" cy="1899666"/>
          </a:xfrm>
          <a:custGeom>
            <a:avLst/>
            <a:gdLst/>
            <a:ahLst/>
            <a:cxnLst/>
            <a:rect l="l" t="t" r="r" b="b"/>
            <a:pathLst>
              <a:path w="4572000" h="2532888">
                <a:moveTo>
                  <a:pt x="256032" y="0"/>
                </a:moveTo>
                <a:cubicBezTo>
                  <a:pt x="109728" y="0"/>
                  <a:pt x="0" y="109728"/>
                  <a:pt x="0" y="256032"/>
                </a:cubicBezTo>
                <a:lnTo>
                  <a:pt x="0" y="2057400"/>
                </a:lnTo>
                <a:cubicBezTo>
                  <a:pt x="0" y="2194560"/>
                  <a:pt x="109728" y="2313432"/>
                  <a:pt x="256032" y="2313432"/>
                </a:cubicBezTo>
                <a:lnTo>
                  <a:pt x="649224" y="2313432"/>
                </a:lnTo>
                <a:lnTo>
                  <a:pt x="832104" y="2496312"/>
                </a:lnTo>
                <a:cubicBezTo>
                  <a:pt x="886968" y="2551176"/>
                  <a:pt x="960120" y="2551176"/>
                  <a:pt x="1014984" y="2496312"/>
                </a:cubicBezTo>
                <a:lnTo>
                  <a:pt x="1197864" y="2313432"/>
                </a:lnTo>
                <a:lnTo>
                  <a:pt x="4315968" y="2313432"/>
                </a:lnTo>
                <a:cubicBezTo>
                  <a:pt x="4462272" y="2313432"/>
                  <a:pt x="4572000" y="2194560"/>
                  <a:pt x="4572000" y="2057400"/>
                </a:cubicBezTo>
                <a:lnTo>
                  <a:pt x="4572000" y="256032"/>
                </a:lnTo>
                <a:cubicBezTo>
                  <a:pt x="4572000" y="109728"/>
                  <a:pt x="4462272" y="0"/>
                  <a:pt x="4315968" y="0"/>
                </a:cubicBezTo>
                <a:lnTo>
                  <a:pt x="256032" y="0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329400" tIns="297000" rIns="329400" bIns="0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2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介绍图像目标提取任务的目的和具体要求，包括对输入自然图像进行感兴趣目标提取的流程和方法。</a:t>
            </a:r>
            <a:endParaRPr lang="zh-CN" altLang="en-US" sz="12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“_#color-824&amp;2665"/>
          <p:cNvSpPr/>
          <p:nvPr>
            <p:custDataLst>
              <p:tags r:id="rId3"/>
            </p:custDataLst>
          </p:nvPr>
        </p:nvSpPr>
        <p:spPr>
          <a:xfrm>
            <a:off x="3669506" y="3556159"/>
            <a:ext cx="336042" cy="288036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>
            <a:noAutofit/>
          </a:bodyPr>
          <a:p>
            <a:endParaRPr lang="zh-CN" altLang="en-US" sz="1350"/>
          </a:p>
        </p:txBody>
      </p:sp>
      <p:pic>
        <p:nvPicPr>
          <p:cNvPr id="8" name="图片 7" descr="/data/temp/2c32773b-ca81-11ef-a648-c607b6558f84.jpg2c32773b-ca81-11ef-a648-c607b6558f8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9324" b="9324"/>
          <a:stretch>
            <a:fillRect/>
          </a:stretch>
        </p:blipFill>
        <p:spPr>
          <a:xfrm>
            <a:off x="1281589" y="4335304"/>
            <a:ext cx="666750" cy="666750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2119789" y="4384834"/>
            <a:ext cx="2157201" cy="5672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1.1任务目的与要求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“_#color-824&amp;2668"/>
          <p:cNvSpPr/>
          <p:nvPr>
            <p:custDataLst>
              <p:tags r:id="rId7"/>
            </p:custDataLst>
          </p:nvPr>
        </p:nvSpPr>
        <p:spPr>
          <a:xfrm>
            <a:off x="7545706" y="3556159"/>
            <a:ext cx="336042" cy="288036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>
            <a:noAutofit/>
          </a:bodyPr>
          <a:p>
            <a:endParaRPr lang="zh-CN" altLang="en-US" sz="1350"/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5995512" y="4384834"/>
            <a:ext cx="2157201" cy="5672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1.2系统流程图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2" name="图片 11" descr="/data/temp/2c32774a-ca81-11ef-a648-c607b6558f84.jpg@base@tag=imgScale&amp;m=1&amp;w=247&amp;h=247&amp;q=952c32774a-ca81-11ef-a648-c607b6558f8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5014" r="15014"/>
          <a:stretch>
            <a:fillRect/>
          </a:stretch>
        </p:blipFill>
        <p:spPr>
          <a:xfrm>
            <a:off x="5181601" y="4335780"/>
            <a:ext cx="666274" cy="666274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572000" y="2348865"/>
            <a:ext cx="3797300" cy="164592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1970" y="1127284"/>
            <a:ext cx="6189345" cy="540068"/>
          </a:xfrm>
        </p:spPr>
        <p:txBody>
          <a:bodyPr/>
          <a:lstStyle/>
          <a:p>
            <a:r>
              <a:rPr lang="zh-CN" altLang="en-US"/>
              <a:t>图像分割方法</a:t>
            </a:r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1224923" y="2415929"/>
            <a:ext cx="3237347" cy="7400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介绍分水岭方法的基本原理和在图像分割中的应用，以及如何通过Meanshift算法进行图像的初始分割。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1224923" y="2136372"/>
            <a:ext cx="3237347" cy="24394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分水岭图像分割</a:t>
            </a:r>
            <a:endParaRPr lang="zh-CN" altLang="en-US" sz="15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椭圆 13"/>
          <p:cNvSpPr/>
          <p:nvPr>
            <p:custDataLst>
              <p:tags r:id="rId4"/>
            </p:custDataLst>
          </p:nvPr>
        </p:nvSpPr>
        <p:spPr>
          <a:xfrm>
            <a:off x="526268" y="2152088"/>
            <a:ext cx="501501" cy="50150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15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225399" y="3644171"/>
            <a:ext cx="3237347" cy="7400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解释SLIC超像素算法的原理和特点，以及如何利用SLIC算法对图像进行有效的超像素分割。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1225399" y="3364614"/>
            <a:ext cx="3237347" cy="24394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SLIC超像素算法</a:t>
            </a:r>
            <a:endParaRPr lang="zh-CN" altLang="en-US" sz="15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椭圆 16"/>
          <p:cNvSpPr/>
          <p:nvPr>
            <p:custDataLst>
              <p:tags r:id="rId7"/>
            </p:custDataLst>
          </p:nvPr>
        </p:nvSpPr>
        <p:spPr>
          <a:xfrm>
            <a:off x="527220" y="3380330"/>
            <a:ext cx="501501" cy="50150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15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1225399" y="4872413"/>
            <a:ext cx="3237347" cy="7400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阐述标准分割N-cut方法的理论基础和在图像分割中的作用，以及如何应用N-cut方法进行图像的初始分割。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9"/>
            </p:custDataLst>
          </p:nvPr>
        </p:nvSpPr>
        <p:spPr>
          <a:xfrm>
            <a:off x="1225399" y="4592856"/>
            <a:ext cx="3237347" cy="24394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N-cut图像分割方法</a:t>
            </a:r>
            <a:endParaRPr lang="zh-CN" altLang="en-US" sz="15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椭圆 19"/>
          <p:cNvSpPr/>
          <p:nvPr>
            <p:custDataLst>
              <p:tags r:id="rId10"/>
            </p:custDataLst>
          </p:nvPr>
        </p:nvSpPr>
        <p:spPr>
          <a:xfrm>
            <a:off x="527220" y="4608572"/>
            <a:ext cx="501501" cy="50150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15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2" name="图片 1" descr="strengthened_image_Image1_edges"/>
          <p:cNvPicPr>
            <a:picLocks noChangeAspect="1"/>
          </p:cNvPicPr>
          <p:nvPr/>
        </p:nvPicPr>
        <p:blipFill>
          <a:blip r:embed="rId11"/>
          <a:srcRect l="7374" t="12925" r="7716" b="10760"/>
          <a:stretch>
            <a:fillRect/>
          </a:stretch>
        </p:blipFill>
        <p:spPr>
          <a:xfrm>
            <a:off x="4787900" y="1974850"/>
            <a:ext cx="4047490" cy="363791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51949" y="2445226"/>
            <a:ext cx="1732121" cy="2210436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/>
              <a:t>特征表示与超像素合并</a:t>
            </a:r>
            <a:endParaRPr lang="zh-CN" altLang="en-US" dirty="0"/>
          </a:p>
        </p:txBody>
      </p:sp>
      <p:sp>
        <p:nvSpPr>
          <p:cNvPr id="12" name="Rectangle 41757_#color-886&amp;3357"/>
          <p:cNvSpPr/>
          <p:nvPr>
            <p:custDataLst>
              <p:tags r:id="rId2"/>
            </p:custDataLst>
          </p:nvPr>
        </p:nvSpPr>
        <p:spPr>
          <a:xfrm>
            <a:off x="2733989" y="3249515"/>
            <a:ext cx="2798447" cy="2103851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>
            <a:noAutofit/>
          </a:bodyPr>
          <a:p>
            <a:endParaRPr lang="zh-CN" altLang="en-US" sz="1350"/>
          </a:p>
        </p:txBody>
      </p:sp>
      <p:sp>
        <p:nvSpPr>
          <p:cNvPr id="2" name="Rectangle 41757_#color-886&amp;3357"/>
          <p:cNvSpPr/>
          <p:nvPr>
            <p:custDataLst>
              <p:tags r:id="rId3"/>
            </p:custDataLst>
          </p:nvPr>
        </p:nvSpPr>
        <p:spPr>
          <a:xfrm>
            <a:off x="6084071" y="3213320"/>
            <a:ext cx="2798447" cy="2103851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>
            <a:noAutofit/>
          </a:bodyPr>
          <a:p>
            <a:endParaRPr lang="zh-CN" altLang="en-US" sz="1350"/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3070744" y="3468620"/>
            <a:ext cx="2173648" cy="34628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25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225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3070267" y="4435063"/>
            <a:ext cx="2126271" cy="76067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讨论对每个分割块（超像素）进行特征表示的方法，包括特征的选择和提取过程。</a:t>
            </a:r>
            <a:endParaRPr lang="zh-CN" altLang="en-US" sz="1050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3070744" y="3814901"/>
            <a:ext cx="2173648" cy="5695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3.1特征表示方法</a:t>
            </a:r>
            <a:endParaRPr lang="zh-CN" altLang="en-US" sz="1500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6412571" y="3468620"/>
            <a:ext cx="2125969" cy="34628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25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225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6412095" y="4435063"/>
            <a:ext cx="2126271" cy="76067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描述如何基于特征相似性进行超像素合并，以及合并过程中需要注意的问题和技巧。</a:t>
            </a:r>
            <a:endParaRPr lang="zh-CN" altLang="en-US" sz="105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6412571" y="3814901"/>
            <a:ext cx="2125969" cy="5695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特征相似性超像素合并</a:t>
            </a:r>
            <a:endParaRPr lang="zh-CN" altLang="en-US" sz="1500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6" name="图片 5" descr="strengthened_image_Image10_segmentation"/>
          <p:cNvPicPr>
            <a:picLocks noChangeAspect="1"/>
          </p:cNvPicPr>
          <p:nvPr/>
        </p:nvPicPr>
        <p:blipFill>
          <a:blip r:embed="rId10"/>
          <a:srcRect l="11417" t="17729" r="9444" b="23208"/>
          <a:stretch>
            <a:fillRect/>
          </a:stretch>
        </p:blipFill>
        <p:spPr>
          <a:xfrm>
            <a:off x="2408555" y="1412875"/>
            <a:ext cx="6473825" cy="161036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 24"/>
          <p:cNvSpPr/>
          <p:nvPr>
            <p:custDataLst>
              <p:tags r:id="rId1"/>
            </p:custDataLst>
          </p:nvPr>
        </p:nvSpPr>
        <p:spPr>
          <a:xfrm flipH="1">
            <a:off x="8760343" y="5139042"/>
            <a:ext cx="383657" cy="861708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806" h="1809">
                <a:moveTo>
                  <a:pt x="0" y="0"/>
                </a:moveTo>
                <a:lnTo>
                  <a:pt x="806" y="1809"/>
                </a:lnTo>
                <a:lnTo>
                  <a:pt x="0" y="180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1" name="图片 10" descr="/data/temp/2a43cd4e-ca81-11ef-bbed-968af5d9399e.jpg@base@tag=imgScale&amp;m=1&amp;w=1780&amp;h=1903&amp;q=952a43cd4e-ca81-11ef-bbed-968af5d9399e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5815" r="17933"/>
          <a:stretch>
            <a:fillRect/>
          </a:stretch>
        </p:blipFill>
        <p:spPr>
          <a:xfrm flipH="1">
            <a:off x="0" y="857251"/>
            <a:ext cx="4811078" cy="5143024"/>
          </a:xfrm>
          <a:custGeom>
            <a:avLst/>
            <a:gdLst>
              <a:gd name="connsiteX0" fmla="*/ 4524548 w 6414770"/>
              <a:gd name="connsiteY0" fmla="*/ 3601085 h 6857365"/>
              <a:gd name="connsiteX1" fmla="*/ 1753918 w 6414770"/>
              <a:gd name="connsiteY1" fmla="*/ 3601085 h 6857365"/>
              <a:gd name="connsiteX2" fmla="*/ 3342125 w 6414770"/>
              <a:gd name="connsiteY2" fmla="*/ 6857365 h 6857365"/>
              <a:gd name="connsiteX3" fmla="*/ 6112755 w 6414770"/>
              <a:gd name="connsiteY3" fmla="*/ 6857365 h 6857365"/>
              <a:gd name="connsiteX4" fmla="*/ 2768523 w 6414770"/>
              <a:gd name="connsiteY4" fmla="*/ 0 h 6857365"/>
              <a:gd name="connsiteX5" fmla="*/ 0 w 6414770"/>
              <a:gd name="connsiteY5" fmla="*/ 0 h 6857365"/>
              <a:gd name="connsiteX6" fmla="*/ 0 w 6414770"/>
              <a:gd name="connsiteY6" fmla="*/ 5080 h 6857365"/>
              <a:gd name="connsiteX7" fmla="*/ 1640159 w 6414770"/>
              <a:gd name="connsiteY7" fmla="*/ 3367405 h 6857365"/>
              <a:gd name="connsiteX8" fmla="*/ 4410587 w 6414770"/>
              <a:gd name="connsiteY8" fmla="*/ 3367405 h 6857365"/>
              <a:gd name="connsiteX9" fmla="*/ 5389933 w 6414770"/>
              <a:gd name="connsiteY9" fmla="*/ 0 h 6857365"/>
              <a:gd name="connsiteX10" fmla="*/ 3056429 w 6414770"/>
              <a:gd name="connsiteY10" fmla="*/ 0 h 6857365"/>
              <a:gd name="connsiteX11" fmla="*/ 6400801 w 6414770"/>
              <a:gd name="connsiteY11" fmla="*/ 6857365 h 6857365"/>
              <a:gd name="connsiteX12" fmla="*/ 6414770 w 6414770"/>
              <a:gd name="connsiteY12" fmla="*/ 6857365 h 6857365"/>
              <a:gd name="connsiteX13" fmla="*/ 6414770 w 6414770"/>
              <a:gd name="connsiteY13" fmla="*/ 2100580 h 685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14770" h="6857365">
                <a:moveTo>
                  <a:pt x="4524548" y="3601085"/>
                </a:moveTo>
                <a:lnTo>
                  <a:pt x="1753918" y="3601085"/>
                </a:lnTo>
                <a:lnTo>
                  <a:pt x="3342125" y="6857365"/>
                </a:lnTo>
                <a:lnTo>
                  <a:pt x="6112755" y="6857365"/>
                </a:lnTo>
                <a:close/>
                <a:moveTo>
                  <a:pt x="2768523" y="0"/>
                </a:moveTo>
                <a:lnTo>
                  <a:pt x="0" y="0"/>
                </a:lnTo>
                <a:lnTo>
                  <a:pt x="0" y="5080"/>
                </a:lnTo>
                <a:lnTo>
                  <a:pt x="1640159" y="3367405"/>
                </a:lnTo>
                <a:lnTo>
                  <a:pt x="4410587" y="3367405"/>
                </a:lnTo>
                <a:close/>
                <a:moveTo>
                  <a:pt x="5389933" y="0"/>
                </a:moveTo>
                <a:lnTo>
                  <a:pt x="3056429" y="0"/>
                </a:lnTo>
                <a:lnTo>
                  <a:pt x="6400801" y="6857365"/>
                </a:lnTo>
                <a:lnTo>
                  <a:pt x="6414770" y="6857365"/>
                </a:lnTo>
                <a:lnTo>
                  <a:pt x="6414770" y="2100580"/>
                </a:lnTo>
                <a:close/>
              </a:path>
            </a:pathLst>
          </a:custGeom>
          <a:ln w="9525" cap="flat" cmpd="sng" algn="ctr">
            <a:solidFill>
              <a:schemeClr val="accent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2" name="任意多边形 13"/>
          <p:cNvSpPr/>
          <p:nvPr>
            <p:custDataLst>
              <p:tags r:id="rId4"/>
            </p:custDataLst>
          </p:nvPr>
        </p:nvSpPr>
        <p:spPr>
          <a:xfrm>
            <a:off x="3810" y="857250"/>
            <a:ext cx="2518756" cy="514302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9" h="10799">
                <a:moveTo>
                  <a:pt x="1614" y="0"/>
                </a:moveTo>
                <a:lnTo>
                  <a:pt x="5289" y="0"/>
                </a:lnTo>
                <a:lnTo>
                  <a:pt x="22" y="10799"/>
                </a:lnTo>
                <a:lnTo>
                  <a:pt x="0" y="10799"/>
                </a:lnTo>
                <a:lnTo>
                  <a:pt x="0" y="3308"/>
                </a:lnTo>
                <a:lnTo>
                  <a:pt x="1614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967332" y="1218010"/>
            <a:ext cx="4116124" cy="594000"/>
          </a:xfrm>
        </p:spPr>
        <p:txBody>
          <a:bodyPr anchor="b"/>
          <a:lstStyle/>
          <a:p>
            <a:pPr algn="l"/>
            <a:r>
              <a:rPr lang="zh-CN" altLang="en-US" dirty="0"/>
              <a:t>人机互动界面设计</a:t>
            </a:r>
            <a:endParaRPr lang="zh-CN" altLang="en-US" dirty="0"/>
          </a:p>
        </p:txBody>
      </p:sp>
      <p:sp>
        <p:nvSpPr>
          <p:cNvPr id="20" name="正文"/>
          <p:cNvSpPr txBox="1"/>
          <p:nvPr>
            <p:custDataLst>
              <p:tags r:id="rId6"/>
            </p:custDataLst>
          </p:nvPr>
        </p:nvSpPr>
        <p:spPr>
          <a:xfrm>
            <a:off x="4751712" y="2567001"/>
            <a:ext cx="4035293" cy="12299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50" spc="13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设计友好简洁的人机互动界面布局，包括图像显示框、按钮等元素的安排。</a:t>
            </a:r>
            <a:endParaRPr lang="zh-CN" altLang="en-US" sz="1350" spc="13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1" name="标题"/>
          <p:cNvSpPr txBox="1"/>
          <p:nvPr>
            <p:custDataLst>
              <p:tags r:id="rId7"/>
            </p:custDataLst>
          </p:nvPr>
        </p:nvSpPr>
        <p:spPr>
          <a:xfrm>
            <a:off x="4751712" y="1966898"/>
            <a:ext cx="4035293" cy="5450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spc="30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4.1界面布局</a:t>
            </a:r>
            <a:endParaRPr lang="zh-CN" altLang="en-US" b="1" spc="30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2" name="正文"/>
          <p:cNvSpPr txBox="1"/>
          <p:nvPr>
            <p:custDataLst>
              <p:tags r:id="rId8"/>
            </p:custDataLst>
          </p:nvPr>
        </p:nvSpPr>
        <p:spPr>
          <a:xfrm>
            <a:off x="3850129" y="4450658"/>
            <a:ext cx="4036688" cy="12299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50" spc="13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展示如何在界面中显示原始图像、过分割结果、目标提取结果图像等，并介绍用户如何通过界面进行交互操作。</a:t>
            </a:r>
            <a:endParaRPr lang="zh-CN" altLang="en-US" sz="1350" spc="13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标题"/>
          <p:cNvSpPr txBox="1"/>
          <p:nvPr>
            <p:custDataLst>
              <p:tags r:id="rId9"/>
            </p:custDataLst>
          </p:nvPr>
        </p:nvSpPr>
        <p:spPr>
          <a:xfrm>
            <a:off x="3850129" y="3850079"/>
            <a:ext cx="4035293" cy="5450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spc="300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4.2图像显示与交互</a:t>
            </a:r>
            <a:endParaRPr lang="zh-CN" altLang="en-US" b="1" spc="300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图像预处理</a:t>
            </a:r>
            <a:endParaRPr lang="zh-CN" altLang="en-US"/>
          </a:p>
        </p:txBody>
      </p:sp>
      <p:sp>
        <p:nvSpPr>
          <p:cNvPr id="5" name="副标题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对比度增强、锐化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>
            <a:normAutofit fontScale="87500" lnSpcReduction="10000"/>
          </a:bodyPr>
          <a:lstStyle/>
          <a:p>
            <a:r>
              <a:rPr lang="en-US" altLang="zh-CN"/>
              <a:t>02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TYPE" val="i"/>
  <p:tag name="KSO_WM_UNIT_INDEX" val="50"/>
  <p:tag name="KSO_WM_BEAUTIFY_FLAG" val="#wm#"/>
  <p:tag name="KSO_WM_TAG_VERSION" val="3.0"/>
  <p:tag name="KSO_WM_UNIT_ID" val="_1*i*5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.xml><?xml version="1.0" encoding="utf-8"?>
<p:tagLst xmlns:p="http://schemas.openxmlformats.org/presentationml/2006/main">
  <p:tag name="KSO_WM_UNIT_TYPE" val="i"/>
  <p:tag name="KSO_WM_UNIT_INDEX" val="23"/>
  <p:tag name="KSO_WM_BEAUTIFY_FLAG" val="#wm#"/>
  <p:tag name="KSO_WM_TAG_VERSION" val="3.0"/>
  <p:tag name="KSO_WM_UNIT_ID" val="_4*i*2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p="http://schemas.openxmlformats.org/presentationml/2006/main">
  <p:tag name="KSO_WM_UNIT_TYPE" val="i"/>
  <p:tag name="KSO_WM_UNIT_INDEX" val="20"/>
  <p:tag name="KSO_WM_BEAUTIFY_FLAG" val="#wm#"/>
  <p:tag name="KSO_WM_TAG_VERSION" val="3.0"/>
  <p:tag name="KSO_WM_UNIT_ID" val="_4*i*2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4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4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4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p="http://schemas.openxmlformats.org/presentationml/2006/main">
  <p:tag name="KSO_WM_UNIT_TYPE" val="i"/>
  <p:tag name="KSO_WM_UNIT_INDEX" val="53"/>
  <p:tag name="KSO_WM_BEAUTIFY_FLAG" val="#wm#"/>
  <p:tag name="KSO_WM_TAG_VERSION" val="3.0"/>
  <p:tag name="KSO_WM_UNIT_ID" val="_1*i*5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4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4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4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p="http://schemas.openxmlformats.org/presentationml/2006/main">
  <p:tag name="KSO_WM_UNIT_TYPE" val="i"/>
  <p:tag name="KSO_WM_UNIT_INDEX" val="22"/>
  <p:tag name="KSO_WM_BEAUTIFY_FLAG" val="#wm#"/>
  <p:tag name="KSO_WM_TAG_VERSION" val="3.0"/>
  <p:tag name="KSO_WM_UNIT_ID" val="_4*i*2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7.xml><?xml version="1.0" encoding="utf-8"?>
<p:tagLst xmlns:p="http://schemas.openxmlformats.org/presentationml/2006/main">
  <p:tag name="KSO_WM_UNIT_TYPE" val="i"/>
  <p:tag name="KSO_WM_UNIT_INDEX" val="19"/>
  <p:tag name="KSO_WM_BEAUTIFY_FLAG" val="#wm#"/>
  <p:tag name="KSO_WM_TAG_VERSION" val="3.0"/>
  <p:tag name="KSO_WM_UNIT_ID" val="_4*i*1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p="http://schemas.openxmlformats.org/presentationml/2006/main">
  <p:tag name="KSO_WM_UNIT_TYPE" val="i"/>
  <p:tag name="KSO_WM_UNIT_INDEX" val="21"/>
  <p:tag name="KSO_WM_BEAUTIFY_FLAG" val="#wm#"/>
  <p:tag name="KSO_WM_TAG_VERSION" val="3.0"/>
  <p:tag name="KSO_WM_UNIT_ID" val="_4*i*2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p="http://schemas.openxmlformats.org/presentationml/2006/main">
  <p:tag name="KSO_WM_UNIT_TYPE" val="i"/>
  <p:tag name="KSO_WM_UNIT_INDEX" val="26"/>
  <p:tag name="KSO_WM_BEAUTIFY_FLAG" val="#wm#"/>
  <p:tag name="KSO_WM_TAG_VERSION" val="3.0"/>
  <p:tag name="KSO_WM_UNIT_ID" val="_4*i*2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p="http://schemas.openxmlformats.org/presentationml/2006/main">
  <p:tag name="KSO_WM_UNIT_TYPE" val="i"/>
  <p:tag name="KSO_WM_UNIT_INDEX" val="54"/>
  <p:tag name="KSO_WM_BEAUTIFY_FLAG" val="#wm#"/>
  <p:tag name="KSO_WM_TAG_VERSION" val="3.0"/>
  <p:tag name="KSO_WM_UNIT_ID" val="_1*i*5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p="http://schemas.openxmlformats.org/presentationml/2006/main">
  <p:tag name="KSO_WM_UNIT_TYPE" val="i"/>
  <p:tag name="KSO_WM_UNIT_INDEX" val="29"/>
  <p:tag name="KSO_WM_BEAUTIFY_FLAG" val="#wm#"/>
  <p:tag name="KSO_WM_TAG_VERSION" val="3.0"/>
  <p:tag name="KSO_WM_UNIT_ID" val="_4*i*2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1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4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p="http://schemas.openxmlformats.org/presentationml/2006/main">
  <p:tag name="KSO_WM_UNIT_TYPE" val="i"/>
  <p:tag name="KSO_WM_UNIT_INDEX" val="54"/>
  <p:tag name="KSO_WM_BEAUTIFY_FLAG" val="#wm#"/>
  <p:tag name="KSO_WM_TAG_VERSION" val="3.0"/>
  <p:tag name="KSO_WM_UNIT_ID" val="_4*i*5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</p:tagLst>
</file>

<file path=ppt/tags/tag126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0"/>
</p:tagLst>
</file>

<file path=ppt/tags/tag127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"/>
</p:tagLst>
</file>

<file path=ppt/tags/tag12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p="http://schemas.openxmlformats.org/presentationml/2006/main">
  <p:tag name="KSO_WM_UNIT_TYPE" val="i"/>
  <p:tag name="KSO_WM_UNIT_INDEX" val="49"/>
  <p:tag name="KSO_WM_BEAUTIFY_FLAG" val="#wm#"/>
  <p:tag name="KSO_WM_TAG_VERSION" val="3.0"/>
  <p:tag name="KSO_WM_UNIT_ID" val="_1*i*4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p="http://schemas.openxmlformats.org/presentationml/2006/main">
  <p:tag name="KSO_WM_UNIT_TYPE" val="i"/>
  <p:tag name="KSO_WM_UNIT_INDEX" val="53"/>
  <p:tag name="KSO_WM_BEAUTIFY_FLAG" val="#wm#"/>
  <p:tag name="KSO_WM_TAG_VERSION" val="3.0"/>
  <p:tag name="KSO_WM_UNIT_ID" val="_4*i*5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4.xml><?xml version="1.0" encoding="utf-8"?>
<p:tagLst xmlns:p="http://schemas.openxmlformats.org/presentationml/2006/main">
  <p:tag name="KSO_WM_UNIT_TYPE" val="i"/>
  <p:tag name="KSO_WM_UNIT_INDEX" val="51"/>
  <p:tag name="KSO_WM_BEAUTIFY_FLAG" val="#wm#"/>
  <p:tag name="KSO_WM_TAG_VERSION" val="3.0"/>
  <p:tag name="KSO_WM_UNIT_ID" val="_1*i*5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0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41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42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4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4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4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p="http://schemas.openxmlformats.org/presentationml/2006/main">
  <p:tag name="KSO_WM_UNIT_TYPE" val="i"/>
  <p:tag name="KSO_WM_UNIT_INDEX" val="48"/>
  <p:tag name="KSO_WM_BEAUTIFY_FLAG" val="#wm#"/>
  <p:tag name="KSO_WM_TAG_VERSION" val="3.0"/>
  <p:tag name="KSO_WM_UNIT_ID" val="_1*i*4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2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6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8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5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.xml><?xml version="1.0" encoding="utf-8"?>
<p:tagLst xmlns:p="http://schemas.openxmlformats.org/presentationml/2006/main">
  <p:tag name="KSO_WM_UNIT_TYPE" val="i"/>
  <p:tag name="KSO_WM_UNIT_INDEX" val="45"/>
  <p:tag name="KSO_WM_BEAUTIFY_FLAG" val="#wm#"/>
  <p:tag name="KSO_WM_TAG_VERSION" val="3.0"/>
  <p:tag name="KSO_WM_UNIT_ID" val="_1*i*4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1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6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4.xml><?xml version="1.0" encoding="utf-8"?>
<p:tagLst xmlns:p="http://schemas.openxmlformats.org/presentationml/2006/main">
  <p:tag name="KSO_WM_UNIT_TYPE" val="i"/>
  <p:tag name="KSO_WM_UNIT_INDEX" val="19"/>
  <p:tag name="KSO_WM_BEAUTIFY_FLAG" val="#wm#"/>
  <p:tag name="KSO_WM_TAG_VERSION" val="3.0"/>
  <p:tag name="KSO_WM_UNIT_ID" val="_11*i*1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5.xml><?xml version="1.0" encoding="utf-8"?>
<p:tagLst xmlns:p="http://schemas.openxmlformats.org/presentationml/2006/main">
  <p:tag name="KSO_WM_UNIT_TYPE" val="i"/>
  <p:tag name="KSO_WM_UNIT_INDEX" val="23"/>
  <p:tag name="KSO_WM_BEAUTIFY_FLAG" val="#wm#"/>
  <p:tag name="KSO_WM_TAG_VERSION" val="3.0"/>
  <p:tag name="KSO_WM_UNIT_ID" val="_11*i*2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6.xml><?xml version="1.0" encoding="utf-8"?>
<p:tagLst xmlns:p="http://schemas.openxmlformats.org/presentationml/2006/main">
  <p:tag name="KSO_WM_UNIT_TYPE" val="i"/>
  <p:tag name="KSO_WM_UNIT_INDEX" val="34"/>
  <p:tag name="KSO_WM_BEAUTIFY_FLAG" val="#wm#"/>
  <p:tag name="KSO_WM_TAG_VERSION" val="3.0"/>
  <p:tag name="KSO_WM_UNIT_ID" val="_11*i*3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7.xml><?xml version="1.0" encoding="utf-8"?>
<p:tagLst xmlns:p="http://schemas.openxmlformats.org/presentationml/2006/main">
  <p:tag name="KSO_WM_UNIT_TYPE" val="i"/>
  <p:tag name="KSO_WM_UNIT_INDEX" val="37"/>
  <p:tag name="KSO_WM_BEAUTIFY_FLAG" val="#wm#"/>
  <p:tag name="KSO_WM_TAG_VERSION" val="3.0"/>
  <p:tag name="KSO_WM_UNIT_ID" val="_11*i*3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8.xml><?xml version="1.0" encoding="utf-8"?>
<p:tagLst xmlns:p="http://schemas.openxmlformats.org/presentationml/2006/main">
  <p:tag name="KSO_WM_UNIT_TYPE" val="i"/>
  <p:tag name="KSO_WM_UNIT_INDEX" val="38"/>
  <p:tag name="KSO_WM_BEAUTIFY_FLAG" val="#wm#"/>
  <p:tag name="KSO_WM_TAG_VERSION" val="3.0"/>
  <p:tag name="KSO_WM_UNIT_ID" val="_11*i*3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9.xml><?xml version="1.0" encoding="utf-8"?>
<p:tagLst xmlns:p="http://schemas.openxmlformats.org/presentationml/2006/main">
  <p:tag name="KSO_WM_UNIT_TYPE" val="i"/>
  <p:tag name="KSO_WM_UNIT_INDEX" val="40"/>
  <p:tag name="KSO_WM_BEAUTIFY_FLAG" val="#wm#"/>
  <p:tag name="KSO_WM_TAG_VERSION" val="3.0"/>
  <p:tag name="KSO_WM_UNIT_ID" val="_11*i*4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.xml><?xml version="1.0" encoding="utf-8"?>
<p:tagLst xmlns:p="http://schemas.openxmlformats.org/presentationml/2006/main">
  <p:tag name="KSO_WM_UNIT_TYPE" val="i"/>
  <p:tag name="KSO_WM_UNIT_INDEX" val="43"/>
  <p:tag name="KSO_WM_BEAUTIFY_FLAG" val="#wm#"/>
  <p:tag name="KSO_WM_TAG_VERSION" val="3.0"/>
  <p:tag name="KSO_WM_UNIT_ID" val="_1*i*4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p="http://schemas.openxmlformats.org/presentationml/2006/main">
  <p:tag name="KSO_WM_UNIT_TYPE" val="i"/>
  <p:tag name="KSO_WM_UNIT_INDEX" val="42"/>
  <p:tag name="KSO_WM_BEAUTIFY_FLAG" val="#wm#"/>
  <p:tag name="KSO_WM_TAG_VERSION" val="3.0"/>
  <p:tag name="KSO_WM_UNIT_ID" val="_11*i*4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1.xml><?xml version="1.0" encoding="utf-8"?>
<p:tagLst xmlns:p="http://schemas.openxmlformats.org/presentationml/2006/main">
  <p:tag name="KSO_WM_UNIT_TYPE" val="i"/>
  <p:tag name="KSO_WM_UNIT_INDEX" val="52"/>
  <p:tag name="KSO_WM_BEAUTIFY_FLAG" val="#wm#"/>
  <p:tag name="KSO_WM_TAG_VERSION" val="3.0"/>
  <p:tag name="KSO_WM_UNIT_ID" val="_11*i*5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2.xml><?xml version="1.0" encoding="utf-8"?>
<p:tagLst xmlns:p="http://schemas.openxmlformats.org/presentationml/2006/main">
  <p:tag name="KSO_WM_UNIT_TYPE" val="i"/>
  <p:tag name="KSO_WM_UNIT_INDEX" val="50"/>
  <p:tag name="KSO_WM_BEAUTIFY_FLAG" val="#wm#"/>
  <p:tag name="KSO_WM_TAG_VERSION" val="3.0"/>
  <p:tag name="KSO_WM_UNIT_ID" val="_11*i*5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3.xml><?xml version="1.0" encoding="utf-8"?>
<p:tagLst xmlns:p="http://schemas.openxmlformats.org/presentationml/2006/main">
  <p:tag name="KSO_WM_UNIT_TYPE" val="i"/>
  <p:tag name="KSO_WM_UNIT_INDEX" val="53"/>
  <p:tag name="KSO_WM_BEAUTIFY_FLAG" val="#wm#"/>
  <p:tag name="KSO_WM_TAG_VERSION" val="3.0"/>
  <p:tag name="KSO_WM_UNIT_ID" val="_11*i*5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4.xml><?xml version="1.0" encoding="utf-8"?>
<p:tagLst xmlns:p="http://schemas.openxmlformats.org/presentationml/2006/main">
  <p:tag name="KSO_WM_UNIT_TYPE" val="i"/>
  <p:tag name="KSO_WM_UNIT_INDEX" val="54"/>
  <p:tag name="KSO_WM_BEAUTIFY_FLAG" val="#wm#"/>
  <p:tag name="KSO_WM_TAG_VERSION" val="3.0"/>
  <p:tag name="KSO_WM_UNIT_ID" val="_11*i*5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5.xml><?xml version="1.0" encoding="utf-8"?>
<p:tagLst xmlns:p="http://schemas.openxmlformats.org/presentationml/2006/main">
  <p:tag name="KSO_WM_UNIT_TYPE" val="i"/>
  <p:tag name="KSO_WM_UNIT_INDEX" val="49"/>
  <p:tag name="KSO_WM_BEAUTIFY_FLAG" val="#wm#"/>
  <p:tag name="KSO_WM_TAG_VERSION" val="3.0"/>
  <p:tag name="KSO_WM_UNIT_ID" val="_11*i*4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6.xml><?xml version="1.0" encoding="utf-8"?>
<p:tagLst xmlns:p="http://schemas.openxmlformats.org/presentationml/2006/main">
  <p:tag name="KSO_WM_UNIT_TYPE" val="i"/>
  <p:tag name="KSO_WM_UNIT_INDEX" val="51"/>
  <p:tag name="KSO_WM_BEAUTIFY_FLAG" val="#wm#"/>
  <p:tag name="KSO_WM_TAG_VERSION" val="3.0"/>
  <p:tag name="KSO_WM_UNIT_ID" val="_11*i*5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7.xml><?xml version="1.0" encoding="utf-8"?>
<p:tagLst xmlns:p="http://schemas.openxmlformats.org/presentationml/2006/main">
  <p:tag name="KSO_WM_UNIT_TYPE" val="i"/>
  <p:tag name="KSO_WM_UNIT_INDEX" val="48"/>
  <p:tag name="KSO_WM_BEAUTIFY_FLAG" val="#wm#"/>
  <p:tag name="KSO_WM_TAG_VERSION" val="3.0"/>
  <p:tag name="KSO_WM_UNIT_ID" val="_11*i*4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8.xml><?xml version="1.0" encoding="utf-8"?>
<p:tagLst xmlns:p="http://schemas.openxmlformats.org/presentationml/2006/main">
  <p:tag name="KSO_WM_UNIT_TYPE" val="i"/>
  <p:tag name="KSO_WM_UNIT_INDEX" val="45"/>
  <p:tag name="KSO_WM_BEAUTIFY_FLAG" val="#wm#"/>
  <p:tag name="KSO_WM_TAG_VERSION" val="3.0"/>
  <p:tag name="KSO_WM_UNIT_ID" val="_11*i*4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9.xml><?xml version="1.0" encoding="utf-8"?>
<p:tagLst xmlns:p="http://schemas.openxmlformats.org/presentationml/2006/main">
  <p:tag name="KSO_WM_UNIT_TYPE" val="i"/>
  <p:tag name="KSO_WM_UNIT_INDEX" val="43"/>
  <p:tag name="KSO_WM_BEAUTIFY_FLAG" val="#wm#"/>
  <p:tag name="KSO_WM_TAG_VERSION" val="3.0"/>
  <p:tag name="KSO_WM_UNIT_ID" val="_11*i*4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.xml><?xml version="1.0" encoding="utf-8"?>
<p:tagLst xmlns:p="http://schemas.openxmlformats.org/presentationml/2006/main">
  <p:tag name="KSO_WM_UNIT_TYPE" val="i"/>
  <p:tag name="KSO_WM_UNIT_INDEX" val="47"/>
  <p:tag name="KSO_WM_BEAUTIFY_FLAG" val="#wm#"/>
  <p:tag name="KSO_WM_TAG_VERSION" val="3.0"/>
  <p:tag name="KSO_WM_UNIT_ID" val="_1*i*4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0.xml><?xml version="1.0" encoding="utf-8"?>
<p:tagLst xmlns:p="http://schemas.openxmlformats.org/presentationml/2006/main">
  <p:tag name="KSO_WM_UNIT_TYPE" val="i"/>
  <p:tag name="KSO_WM_UNIT_INDEX" val="47"/>
  <p:tag name="KSO_WM_BEAUTIFY_FLAG" val="#wm#"/>
  <p:tag name="KSO_WM_TAG_VERSION" val="3.0"/>
  <p:tag name="KSO_WM_UNIT_ID" val="_11*i*4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1.xml><?xml version="1.0" encoding="utf-8"?>
<p:tagLst xmlns:p="http://schemas.openxmlformats.org/presentationml/2006/main">
  <p:tag name="KSO_WM_UNIT_TYPE" val="i"/>
  <p:tag name="KSO_WM_UNIT_INDEX" val="46"/>
  <p:tag name="KSO_WM_BEAUTIFY_FLAG" val="#wm#"/>
  <p:tag name="KSO_WM_TAG_VERSION" val="3.0"/>
  <p:tag name="KSO_WM_UNIT_ID" val="_11*i*4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2.xml><?xml version="1.0" encoding="utf-8"?>
<p:tagLst xmlns:p="http://schemas.openxmlformats.org/presentationml/2006/main">
  <p:tag name="KSO_WM_UNIT_TYPE" val="i"/>
  <p:tag name="KSO_WM_UNIT_INDEX" val="44"/>
  <p:tag name="KSO_WM_BEAUTIFY_FLAG" val="#wm#"/>
  <p:tag name="KSO_WM_TAG_VERSION" val="3.0"/>
  <p:tag name="KSO_WM_UNIT_ID" val="_11*i*4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3.xml><?xml version="1.0" encoding="utf-8"?>
<p:tagLst xmlns:p="http://schemas.openxmlformats.org/presentationml/2006/main">
  <p:tag name="KSO_WM_UNIT_TYPE" val="i"/>
  <p:tag name="KSO_WM_UNIT_INDEX" val="41"/>
  <p:tag name="KSO_WM_BEAUTIFY_FLAG" val="#wm#"/>
  <p:tag name="KSO_WM_TAG_VERSION" val="3.0"/>
  <p:tag name="KSO_WM_UNIT_ID" val="_11*i*4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4.xml><?xml version="1.0" encoding="utf-8"?>
<p:tagLst xmlns:p="http://schemas.openxmlformats.org/presentationml/2006/main">
  <p:tag name="KSO_WM_UNIT_TYPE" val="i"/>
  <p:tag name="KSO_WM_UNIT_INDEX" val="39"/>
  <p:tag name="KSO_WM_BEAUTIFY_FLAG" val="#wm#"/>
  <p:tag name="KSO_WM_TAG_VERSION" val="3.0"/>
  <p:tag name="KSO_WM_UNIT_ID" val="_11*i*3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5.xml><?xml version="1.0" encoding="utf-8"?>
<p:tagLst xmlns:p="http://schemas.openxmlformats.org/presentationml/2006/main">
  <p:tag name="KSO_WM_UNIT_TYPE" val="i"/>
  <p:tag name="KSO_WM_UNIT_INDEX" val="36"/>
  <p:tag name="KSO_WM_BEAUTIFY_FLAG" val="#wm#"/>
  <p:tag name="KSO_WM_TAG_VERSION" val="3.0"/>
  <p:tag name="KSO_WM_UNIT_ID" val="_11*i*3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6.xml><?xml version="1.0" encoding="utf-8"?>
<p:tagLst xmlns:p="http://schemas.openxmlformats.org/presentationml/2006/main">
  <p:tag name="KSO_WM_UNIT_TYPE" val="i"/>
  <p:tag name="KSO_WM_UNIT_INDEX" val="35"/>
  <p:tag name="KSO_WM_BEAUTIFY_FLAG" val="#wm#"/>
  <p:tag name="KSO_WM_TAG_VERSION" val="3.0"/>
  <p:tag name="KSO_WM_UNIT_ID" val="_11*i*3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7.xml><?xml version="1.0" encoding="utf-8"?>
<p:tagLst xmlns:p="http://schemas.openxmlformats.org/presentationml/2006/main">
  <p:tag name="KSO_WM_UNIT_TYPE" val="i"/>
  <p:tag name="KSO_WM_UNIT_INDEX" val="33"/>
  <p:tag name="KSO_WM_BEAUTIFY_FLAG" val="#wm#"/>
  <p:tag name="KSO_WM_TAG_VERSION" val="3.0"/>
  <p:tag name="KSO_WM_UNIT_ID" val="_11*i*3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8.xml><?xml version="1.0" encoding="utf-8"?>
<p:tagLst xmlns:p="http://schemas.openxmlformats.org/presentationml/2006/main">
  <p:tag name="KSO_WM_UNIT_TYPE" val="i"/>
  <p:tag name="KSO_WM_UNIT_INDEX" val="32"/>
  <p:tag name="KSO_WM_BEAUTIFY_FLAG" val="#wm#"/>
  <p:tag name="KSO_WM_TAG_VERSION" val="3.0"/>
  <p:tag name="KSO_WM_UNIT_ID" val="_11*i*3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9.xml><?xml version="1.0" encoding="utf-8"?>
<p:tagLst xmlns:p="http://schemas.openxmlformats.org/presentationml/2006/main">
  <p:tag name="KSO_WM_UNIT_TYPE" val="i"/>
  <p:tag name="KSO_WM_UNIT_INDEX" val="30"/>
  <p:tag name="KSO_WM_BEAUTIFY_FLAG" val="#wm#"/>
  <p:tag name="KSO_WM_TAG_VERSION" val="3.0"/>
  <p:tag name="KSO_WM_UNIT_ID" val="_11*i*3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.xml><?xml version="1.0" encoding="utf-8"?>
<p:tagLst xmlns:p="http://schemas.openxmlformats.org/presentationml/2006/main">
  <p:tag name="KSO_WM_UNIT_TYPE" val="i"/>
  <p:tag name="KSO_WM_UNIT_INDEX" val="46"/>
  <p:tag name="KSO_WM_BEAUTIFY_FLAG" val="#wm#"/>
  <p:tag name="KSO_WM_TAG_VERSION" val="3.0"/>
  <p:tag name="KSO_WM_UNIT_ID" val="_1*i*4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0.xml><?xml version="1.0" encoding="utf-8"?>
<p:tagLst xmlns:p="http://schemas.openxmlformats.org/presentationml/2006/main">
  <p:tag name="KSO_WM_UNIT_TYPE" val="i"/>
  <p:tag name="KSO_WM_UNIT_INDEX" val="29"/>
  <p:tag name="KSO_WM_BEAUTIFY_FLAG" val="#wm#"/>
  <p:tag name="KSO_WM_TAG_VERSION" val="3.0"/>
  <p:tag name="KSO_WM_UNIT_ID" val="_11*i*2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1.xml><?xml version="1.0" encoding="utf-8"?>
<p:tagLst xmlns:p="http://schemas.openxmlformats.org/presentationml/2006/main">
  <p:tag name="KSO_WM_UNIT_TYPE" val="i"/>
  <p:tag name="KSO_WM_UNIT_INDEX" val="27"/>
  <p:tag name="KSO_WM_BEAUTIFY_FLAG" val="#wm#"/>
  <p:tag name="KSO_WM_TAG_VERSION" val="3.0"/>
  <p:tag name="KSO_WM_UNIT_ID" val="_11*i*2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2.xml><?xml version="1.0" encoding="utf-8"?>
<p:tagLst xmlns:p="http://schemas.openxmlformats.org/presentationml/2006/main">
  <p:tag name="KSO_WM_UNIT_TYPE" val="i"/>
  <p:tag name="KSO_WM_UNIT_INDEX" val="26"/>
  <p:tag name="KSO_WM_BEAUTIFY_FLAG" val="#wm#"/>
  <p:tag name="KSO_WM_TAG_VERSION" val="3.0"/>
  <p:tag name="KSO_WM_UNIT_ID" val="_11*i*2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3.xml><?xml version="1.0" encoding="utf-8"?>
<p:tagLst xmlns:p="http://schemas.openxmlformats.org/presentationml/2006/main">
  <p:tag name="KSO_WM_UNIT_TYPE" val="i"/>
  <p:tag name="KSO_WM_UNIT_INDEX" val="22"/>
  <p:tag name="KSO_WM_BEAUTIFY_FLAG" val="#wm#"/>
  <p:tag name="KSO_WM_TAG_VERSION" val="3.0"/>
  <p:tag name="KSO_WM_UNIT_ID" val="_11*i*2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4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1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5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6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7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8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9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.xml><?xml version="1.0" encoding="utf-8"?>
<p:tagLst xmlns:p="http://schemas.openxmlformats.org/presentationml/2006/main">
  <p:tag name="KSO_WM_UNIT_TYPE" val="i"/>
  <p:tag name="KSO_WM_UNIT_INDEX" val="19"/>
  <p:tag name="KSO_WM_BEAUTIFY_FLAG" val="#wm#"/>
  <p:tag name="KSO_WM_TAG_VERSION" val="3.0"/>
  <p:tag name="KSO_WM_UNIT_ID" val="_1*i*1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TYPE" val="i"/>
  <p:tag name="KSO_WM_UNIT_INDEX" val="44"/>
  <p:tag name="KSO_WM_BEAUTIFY_FLAG" val="#wm#"/>
  <p:tag name="KSO_WM_TAG_VERSION" val="3.0"/>
  <p:tag name="KSO_WM_UNIT_ID" val="_1*i*4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0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1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6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7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8.xml><?xml version="1.0" encoding="utf-8"?>
<p:tagLst xmlns:p="http://schemas.openxmlformats.org/presentationml/2006/main">
  <p:tag name="KSO_WM_UNIT_TYPE" val="i"/>
  <p:tag name="KSO_WM_UNIT_INDEX" val="25"/>
  <p:tag name="KSO_WM_BEAUTIFY_FLAG" val="#wm#"/>
  <p:tag name="KSO_WM_TAG_VERSION" val="3.0"/>
  <p:tag name="KSO_WM_UNIT_ID" val="_11*i*2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9.xml><?xml version="1.0" encoding="utf-8"?>
<p:tagLst xmlns:p="http://schemas.openxmlformats.org/presentationml/2006/main">
  <p:tag name="KSO_WM_UNIT_TYPE" val="i"/>
  <p:tag name="KSO_WM_UNIT_INDEX" val="21"/>
  <p:tag name="KSO_WM_BEAUTIFY_FLAG" val="#wm#"/>
  <p:tag name="KSO_WM_TAG_VERSION" val="3.0"/>
  <p:tag name="KSO_WM_UNIT_ID" val="_11*i*2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.xml><?xml version="1.0" encoding="utf-8"?>
<p:tagLst xmlns:p="http://schemas.openxmlformats.org/presentationml/2006/main">
  <p:tag name="KSO_WM_UNIT_TYPE" val="i"/>
  <p:tag name="KSO_WM_UNIT_INDEX" val="41"/>
  <p:tag name="KSO_WM_BEAUTIFY_FLAG" val="#wm#"/>
  <p:tag name="KSO_WM_TAG_VERSION" val="3.0"/>
  <p:tag name="KSO_WM_UNIT_ID" val="_1*i*4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0.xml><?xml version="1.0" encoding="utf-8"?>
<p:tagLst xmlns:p="http://schemas.openxmlformats.org/presentationml/2006/main">
  <p:tag name="KSO_WM_UNIT_TYPE" val="i"/>
  <p:tag name="KSO_WM_UNIT_INDEX" val="24"/>
  <p:tag name="KSO_WM_BEAUTIFY_FLAG" val="#wm#"/>
  <p:tag name="KSO_WM_TAG_VERSION" val="3.0"/>
  <p:tag name="KSO_WM_UNIT_ID" val="_11*i*2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1.xml><?xml version="1.0" encoding="utf-8"?>
<p:tagLst xmlns:p="http://schemas.openxmlformats.org/presentationml/2006/main">
  <p:tag name="KSO_WM_UNIT_TYPE" val="i"/>
  <p:tag name="KSO_WM_UNIT_INDEX" val="28"/>
  <p:tag name="KSO_WM_BEAUTIFY_FLAG" val="#wm#"/>
  <p:tag name="KSO_WM_TAG_VERSION" val="3.0"/>
  <p:tag name="KSO_WM_UNIT_ID" val="_11*i*2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2.xml><?xml version="1.0" encoding="utf-8"?>
<p:tagLst xmlns:p="http://schemas.openxmlformats.org/presentationml/2006/main">
  <p:tag name="KSO_WM_UNIT_TYPE" val="i"/>
  <p:tag name="KSO_WM_UNIT_INDEX" val="31"/>
  <p:tag name="KSO_WM_BEAUTIFY_FLAG" val="#wm#"/>
  <p:tag name="KSO_WM_TAG_VERSION" val="3.0"/>
  <p:tag name="KSO_WM_UNIT_ID" val="_11*i*3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3.xml><?xml version="1.0" encoding="utf-8"?>
<p:tagLst xmlns:p="http://schemas.openxmlformats.org/presentationml/2006/main">
  <p:tag name="KSO_WM_UNIT_TYPE" val="i"/>
  <p:tag name="KSO_WM_UNIT_INDEX" val="20"/>
  <p:tag name="KSO_WM_BEAUTIFY_FLAG" val="#wm#"/>
  <p:tag name="KSO_WM_TAG_VERSION" val="3.0"/>
  <p:tag name="KSO_WM_UNIT_ID" val="_11*i*2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4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5.xml><?xml version="1.0" encoding="utf-8"?>
<p:tagLst xmlns:p="http://schemas.openxmlformats.org/presentationml/2006/main">
  <p:tag name="KSO_WM_UNIT_TYPE" val="i"/>
  <p:tag name="KSO_WM_UNIT_INDEX" val="55"/>
  <p:tag name="KSO_WM_BEAUTIFY_FLAG" val="#wm#"/>
  <p:tag name="KSO_WM_TAG_VERSION" val="3.0"/>
  <p:tag name="KSO_WM_UNIT_ID" val="_11*i*5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6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7.xml><?xml version="1.0" encoding="utf-8"?>
<p:tagLst xmlns:p="http://schemas.openxmlformats.org/presentationml/2006/main">
  <p:tag name="KSO_WM_UNIT_TYPE" val="i"/>
  <p:tag name="KSO_WM_UNIT_INDEX" val="56"/>
  <p:tag name="KSO_WM_BEAUTIFY_FLAG" val="#wm#"/>
  <p:tag name="KSO_WM_TAG_VERSION" val="3.0"/>
  <p:tag name="KSO_WM_UNIT_ID" val="_11*i*5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22.xml><?xml version="1.0" encoding="utf-8"?>
<p:tagLst xmlns:p="http://schemas.openxmlformats.org/presentationml/2006/main">
  <p:tag name="KSO_WM_UNIT_TYPE" val="i"/>
  <p:tag name="KSO_WM_UNIT_INDEX" val="39"/>
  <p:tag name="KSO_WM_BEAUTIFY_FLAG" val="#wm#"/>
  <p:tag name="KSO_WM_TAG_VERSION" val="3.0"/>
  <p:tag name="KSO_WM_UNIT_ID" val="_1*i*3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3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22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586"/>
</p:tagLst>
</file>

<file path=ppt/tags/tag22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8586"/>
</p:tagLst>
</file>

<file path=ppt/tags/tag22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.xml><?xml version="1.0" encoding="utf-8"?>
<p:tagLst xmlns:p="http://schemas.openxmlformats.org/presentationml/2006/main">
  <p:tag name="KSO_WM_UNIT_TYPE" val="i"/>
  <p:tag name="KSO_WM_UNIT_INDEX" val="36"/>
  <p:tag name="KSO_WM_BEAUTIFY_FLAG" val="#wm#"/>
  <p:tag name="KSO_WM_TAG_VERSION" val="3.0"/>
  <p:tag name="KSO_WM_UNIT_ID" val="_1*i*3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1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2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4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5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6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0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7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0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8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0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9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0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.xml><?xml version="1.0" encoding="utf-8"?>
<p:tagLst xmlns:p="http://schemas.openxmlformats.org/presentationml/2006/main">
  <p:tag name="KSO_WM_UNIT_TYPE" val="i"/>
  <p:tag name="KSO_WM_UNIT_INDEX" val="35"/>
  <p:tag name="KSO_WM_BEAUTIFY_FLAG" val="#wm#"/>
  <p:tag name="KSO_WM_TAG_VERSION" val="3.0"/>
  <p:tag name="KSO_WM_UNIT_ID" val="_1*i*3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0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0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1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0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2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0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3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0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4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586"/>
  <p:tag name="KSO_WM_TEMPLATE_CATEGORY" val="custom"/>
  <p:tag name="KSO_WM_TEMPLATE_MASTER_TYPE" val="0"/>
</p:tagLst>
</file>

<file path=ppt/tags/tag24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86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6"/>
  <p:tag name="KSO_WM_TEMPLATE_CATEGORY" val="custom"/>
  <p:tag name="KSO_WM_UNIT_ISCONTENTSTITLE" val="0"/>
  <p:tag name="KSO_WM_UNIT_VALUE" val="15"/>
  <p:tag name="KSO_WM_UNIT_PRESET_TEXT" val="单击此处添加文档标题"/>
  <p:tag name="KSO_WM_UNIT_TEXT_TYPE" val="1"/>
</p:tagLst>
</file>

<file path=ppt/tags/tag246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586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6"/>
  <p:tag name="KSO_WM_TEMPLATE_CATEGORY" val="custom"/>
  <p:tag name="KSO_WM_UNIT_ISCONTENTSTITLE" val="0"/>
  <p:tag name="KSO_WM_UNIT_VALUE" val="80"/>
  <p:tag name="KSO_WM_UNIT_PRESET_TEXT" val="单击此处添加副标题"/>
  <p:tag name="KSO_WM_UNIT_TEXT_TYPE" val="1"/>
</p:tagLst>
</file>

<file path=ppt/tags/tag247.xml><?xml version="1.0" encoding="utf-8"?>
<p:tagLst xmlns:p="http://schemas.openxmlformats.org/presentationml/2006/main">
  <p:tag name="KSO_WM_UNIT_TYPE" val="f"/>
  <p:tag name="KSO_WM_UNIT_INDEX" val="2"/>
  <p:tag name="KSO_WM_BEAUTIFY_FLAG" val="#wm#"/>
  <p:tag name="KSO_WM_TAG_VERSION" val="3.0"/>
  <p:tag name="KSO_WM_UNIT_ID" val="custom20238586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6"/>
  <p:tag name="KSO_WM_TEMPLATE_CATEGORY" val="custom"/>
  <p:tag name="KSO_WM_UNIT_SUBTYPE" val="e"/>
  <p:tag name="KSO_WM_UNIT_VALUE" val="5"/>
</p:tagLst>
</file>

<file path=ppt/tags/tag248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8586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6"/>
  <p:tag name="KSO_WM_TEMPLATE_CATEGORY" val="custom"/>
  <p:tag name="KSO_WM_UNIT_VALUE" val="11"/>
</p:tagLst>
</file>

<file path=ppt/tags/tag249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8586"/>
  <p:tag name="KSO_WM_TEMPLATE_CATEGORY" val="custom"/>
  <p:tag name="KSO_WM_SLIDE_INDEX" val="1"/>
  <p:tag name="KSO_WM_SLIDE_ID" val="custom20238586_1"/>
  <p:tag name="KSO_WM_TEMPLATE_MASTER_TYPE" val="0"/>
  <p:tag name="KSO_WM_SLIDE_LAYOUT" val="a_b_f"/>
  <p:tag name="KSO_WM_SLIDE_LAYOUT_CNT" val="1_1_2"/>
</p:tagLst>
</file>

<file path=ppt/tags/tag25.xml><?xml version="1.0" encoding="utf-8"?>
<p:tagLst xmlns:p="http://schemas.openxmlformats.org/presentationml/2006/main">
  <p:tag name="KSO_WM_UNIT_TYPE" val="i"/>
  <p:tag name="KSO_WM_UNIT_INDEX" val="33"/>
  <p:tag name="KSO_WM_BEAUTIFY_FLAG" val="#wm#"/>
  <p:tag name="KSO_WM_TAG_VERSION" val="3.0"/>
  <p:tag name="KSO_WM_UNIT_ID" val="_1*i*3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8586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6"/>
  <p:tag name="KSO_WM_TEMPLATE_CATEGORY" val="custom"/>
  <p:tag name="KSO_WM_UNIT_TEXT_FORE_SCHEMECOLOR_INDEX" val="6"/>
  <p:tag name="KSO_WM_UNIT_USESOURCEFORMAT_APPLY" val="0"/>
</p:tagLst>
</file>

<file path=ppt/tags/tag251.xml><?xml version="1.0" encoding="utf-8"?>
<p:tagLst xmlns:p="http://schemas.openxmlformats.org/presentationml/2006/main">
  <p:tag name="KSO_WM_UNIT_TYPE" val="l_h_i"/>
  <p:tag name="KSO_WM_UNIT_SUBTYPE" val="d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6_5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6"/>
  <p:tag name="KSO_WM_TEMPLATE_CATEGORY" val="custom"/>
  <p:tag name="KSO_WM_DIAGRAM_MAX_ITEMCNT" val="6"/>
  <p:tag name="KSO_WM_DIAGRAM_MIN_ITEMCNT" val="2"/>
  <p:tag name="KSO_WM_DIAGRAM_VIRTUALLY_FRAME" val="{&quot;height&quot;:215.2378692626953,&quot;width&quot;:903.6063232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.7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52.xml><?xml version="1.0" encoding="utf-8"?>
<p:tagLst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6_5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6"/>
  <p:tag name="KSO_WM_TEMPLATE_CATEGORY" val="custom"/>
  <p:tag name="KSO_WM_UNIT_SUBTYPE" val="a"/>
  <p:tag name="KSO_WM_UNIT_PRESET_TEXT" val="单击添加&#10;目录项标题"/>
  <p:tag name="KSO_WM_DIAGRAM_MAX_ITEMCNT" val="6"/>
  <p:tag name="KSO_WM_DIAGRAM_MIN_ITEMCNT" val="2"/>
  <p:tag name="KSO_WM_DIAGRAM_VIRTUALLY_FRAME" val="{&quot;height&quot;:215.2378692626953,&quot;width&quot;:903.6063232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53.xml><?xml version="1.0" encoding="utf-8"?>
<p:tagLst xmlns:p="http://schemas.openxmlformats.org/presentationml/2006/main">
  <p:tag name="KSO_WM_UNIT_TYPE" val="l_h_i"/>
  <p:tag name="KSO_WM_UNIT_SUBTYPE" val="d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6_5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6"/>
  <p:tag name="KSO_WM_TEMPLATE_CATEGORY" val="custom"/>
  <p:tag name="KSO_WM_DIAGRAM_MAX_ITEMCNT" val="6"/>
  <p:tag name="KSO_WM_DIAGRAM_MIN_ITEMCNT" val="2"/>
  <p:tag name="KSO_WM_DIAGRAM_VIRTUALLY_FRAME" val="{&quot;height&quot;:215.2378692626953,&quot;width&quot;:903.6063232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.7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54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6_5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6"/>
  <p:tag name="KSO_WM_TEMPLATE_CATEGORY" val="custom"/>
  <p:tag name="KSO_WM_UNIT_SUBTYPE" val="a"/>
  <p:tag name="KSO_WM_UNIT_PRESET_TEXT" val="单击添加&#10;目录项标题"/>
  <p:tag name="KSO_WM_DIAGRAM_MAX_ITEMCNT" val="6"/>
  <p:tag name="KSO_WM_DIAGRAM_MIN_ITEMCNT" val="2"/>
  <p:tag name="KSO_WM_DIAGRAM_VIRTUALLY_FRAME" val="{&quot;height&quot;:215.2378692626953,&quot;width&quot;:903.6063232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55.xml><?xml version="1.0" encoding="utf-8"?>
<p:tagLst xmlns:p="http://schemas.openxmlformats.org/presentationml/2006/main">
  <p:tag name="KSO_WM_UNIT_TYPE" val="l_h_i"/>
  <p:tag name="KSO_WM_UNIT_SUBTYPE" val="d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6_5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6"/>
  <p:tag name="KSO_WM_TEMPLATE_CATEGORY" val="custom"/>
  <p:tag name="KSO_WM_DIAGRAM_MAX_ITEMCNT" val="6"/>
  <p:tag name="KSO_WM_DIAGRAM_MIN_ITEMCNT" val="2"/>
  <p:tag name="KSO_WM_DIAGRAM_VIRTUALLY_FRAME" val="{&quot;height&quot;:215.2378692626953,&quot;width&quot;:903.6063232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.7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56.xml><?xml version="1.0" encoding="utf-8"?>
<p:tagLst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6_5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6"/>
  <p:tag name="KSO_WM_TEMPLATE_CATEGORY" val="custom"/>
  <p:tag name="KSO_WM_UNIT_SUBTYPE" val="a"/>
  <p:tag name="KSO_WM_UNIT_PRESET_TEXT" val="单击添加&#10;目录项标题"/>
  <p:tag name="KSO_WM_DIAGRAM_MAX_ITEMCNT" val="6"/>
  <p:tag name="KSO_WM_DIAGRAM_MIN_ITEMCNT" val="2"/>
  <p:tag name="KSO_WM_DIAGRAM_VIRTUALLY_FRAME" val="{&quot;height&quot;:215.2378692626953,&quot;width&quot;:903.6063232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57.xml><?xml version="1.0" encoding="utf-8"?>
<p:tagLst xmlns:p="http://schemas.openxmlformats.org/presentationml/2006/main">
  <p:tag name="KSO_WM_UNIT_TYPE" val="l_h_i"/>
  <p:tag name="KSO_WM_UNIT_SUBTYPE" val="d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6_5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6"/>
  <p:tag name="KSO_WM_TEMPLATE_CATEGORY" val="custom"/>
  <p:tag name="KSO_WM_DIAGRAM_MAX_ITEMCNT" val="6"/>
  <p:tag name="KSO_WM_DIAGRAM_MIN_ITEMCNT" val="2"/>
  <p:tag name="KSO_WM_DIAGRAM_VIRTUALLY_FRAME" val="{&quot;height&quot;:215.2378692626953,&quot;width&quot;:903.6063232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.7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58.xml><?xml version="1.0" encoding="utf-8"?>
<p:tagLst xmlns:p="http://schemas.openxmlformats.org/presentationml/2006/main">
  <p:tag name="KSO_WM_UNIT_TYPE" val="l_h_f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6_5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6"/>
  <p:tag name="KSO_WM_TEMPLATE_CATEGORY" val="custom"/>
  <p:tag name="KSO_WM_UNIT_SUBTYPE" val="a"/>
  <p:tag name="KSO_WM_UNIT_PRESET_TEXT" val="单击添加&#10;目录项标题"/>
  <p:tag name="KSO_WM_DIAGRAM_MAX_ITEMCNT" val="6"/>
  <p:tag name="KSO_WM_DIAGRAM_MIN_ITEMCNT" val="2"/>
  <p:tag name="KSO_WM_DIAGRAM_VIRTUALLY_FRAME" val="{&quot;height&quot;:215.2378692626953,&quot;width&quot;:903.6063232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59.xml><?xml version="1.0" encoding="utf-8"?>
<p:tagLst xmlns:p="http://schemas.openxmlformats.org/presentationml/2006/main">
  <p:tag name="KSO_WM_UNIT_TYPE" val="l_h_i"/>
  <p:tag name="KSO_WM_UNIT_SUBTYPE" val="d"/>
  <p:tag name="KSO_WM_UNIT_INDEX" val="1_5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6_5*l_h_i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6"/>
  <p:tag name="KSO_WM_TEMPLATE_CATEGORY" val="custom"/>
  <p:tag name="KSO_WM_DIAGRAM_MAX_ITEMCNT" val="6"/>
  <p:tag name="KSO_WM_DIAGRAM_MIN_ITEMCNT" val="2"/>
  <p:tag name="KSO_WM_DIAGRAM_VIRTUALLY_FRAME" val="{&quot;height&quot;:215.2378692626953,&quot;width&quot;:903.6063232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.7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6.xml><?xml version="1.0" encoding="utf-8"?>
<p:tagLst xmlns:p="http://schemas.openxmlformats.org/presentationml/2006/main">
  <p:tag name="KSO_WM_UNIT_TYPE" val="i"/>
  <p:tag name="KSO_WM_UNIT_INDEX" val="32"/>
  <p:tag name="KSO_WM_BEAUTIFY_FLAG" val="#wm#"/>
  <p:tag name="KSO_WM_TAG_VERSION" val="3.0"/>
  <p:tag name="KSO_WM_UNIT_ID" val="_1*i*3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0.xml><?xml version="1.0" encoding="utf-8"?>
<p:tagLst xmlns:p="http://schemas.openxmlformats.org/presentationml/2006/main">
  <p:tag name="KSO_WM_UNIT_TYPE" val="l_h_f"/>
  <p:tag name="KSO_WM_UNIT_INDEX" val="1_5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6_5*l_h_f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6"/>
  <p:tag name="KSO_WM_TEMPLATE_CATEGORY" val="custom"/>
  <p:tag name="KSO_WM_UNIT_SUBTYPE" val="a"/>
  <p:tag name="KSO_WM_UNIT_PRESET_TEXT" val="单击添加&#10;目录项标题"/>
  <p:tag name="KSO_WM_DIAGRAM_MAX_ITEMCNT" val="6"/>
  <p:tag name="KSO_WM_DIAGRAM_MIN_ITEMCNT" val="2"/>
  <p:tag name="KSO_WM_DIAGRAM_VIRTUALLY_FRAME" val="{&quot;height&quot;:215.2378692626953,&quot;width&quot;:903.6063232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61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5"/>
  <p:tag name="KSO_WM_DIAGRAM_GROUP_CODE" val="l1-1"/>
  <p:tag name="KSO_WM_BEAUTIFY_FLAG" val="#wm#"/>
  <p:tag name="KSO_WM_TEMPLATE_INDEX" val="20238586"/>
  <p:tag name="KSO_WM_TEMPLATE_CATEGORY" val="custom"/>
  <p:tag name="KSO_WM_SLIDE_INDEX" val="5"/>
  <p:tag name="KSO_WM_SLIDE_ID" val="custom20238586_5"/>
  <p:tag name="KSO_WM_TEMPLATE_MASTER_TYPE" val="0"/>
  <p:tag name="KSO_WM_SLIDE_LAYOUT" val="a_l"/>
  <p:tag name="KSO_WM_SLIDE_LAYOUT_CNT" val="1_1"/>
  <p:tag name="KSO_WM_SLIDE_DIAGTYPE" val="l"/>
</p:tagLst>
</file>

<file path=ppt/tags/tag26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8586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6"/>
  <p:tag name="KSO_WM_TEMPLATE_CATEGORY" val="custom"/>
  <p:tag name="KSO_WM_UNIT_VALUE" val="6"/>
  <p:tag name="KSO_WM_UNIT_TEXT_FORE_SCHEMECOLOR_INDEX" val="6"/>
  <p:tag name="KSO_WM_UNIT_USESOURCEFORMAT_APPLY" val="0"/>
</p:tagLst>
</file>

<file path=ppt/tags/tag263.xml><?xml version="1.0" encoding="utf-8"?>
<p:tagLst xmlns:p="http://schemas.openxmlformats.org/presentationml/2006/main">
  <p:tag name="KSO_WM_UNIT_TYPE" val="l_h_i"/>
  <p:tag name="KSO_WM_UNIT_SUBTYPE" val="d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6_2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6"/>
  <p:tag name="KSO_WM_TEMPLATE_CATEGORY" val="custom"/>
  <p:tag name="KSO_WM_DIAGRAM_MAX_ITEMCNT" val="6"/>
  <p:tag name="KSO_WM_DIAGRAM_MIN_ITEMCNT" val="2"/>
  <p:tag name="KSO_WM_DIAGRAM_VIRTUALLY_FRAME" val="{&quot;height&quot;:215.2378692626953,&quot;width&quot;:903.6063232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.7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64.xml><?xml version="1.0" encoding="utf-8"?>
<p:tagLst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6_2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6"/>
  <p:tag name="KSO_WM_TEMPLATE_CATEGORY" val="custom"/>
  <p:tag name="KSO_WM_UNIT_SUBTYPE" val="a"/>
  <p:tag name="KSO_WM_UNIT_VALUE" val="15"/>
  <p:tag name="KSO_WM_UNIT_PRESET_TEXT" val="单击添加&#10;目录项标题"/>
  <p:tag name="KSO_WM_DIAGRAM_MAX_ITEMCNT" val="6"/>
  <p:tag name="KSO_WM_DIAGRAM_MIN_ITEMCNT" val="2"/>
  <p:tag name="KSO_WM_DIAGRAM_VIRTUALLY_FRAME" val="{&quot;height&quot;:215.2378692626953,&quot;width&quot;:903.6063232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65.xml><?xml version="1.0" encoding="utf-8"?>
<p:tagLst xmlns:p="http://schemas.openxmlformats.org/presentationml/2006/main">
  <p:tag name="KSO_WM_UNIT_TYPE" val="l_h_i"/>
  <p:tag name="KSO_WM_UNIT_SUBTYPE" val="d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6_2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6"/>
  <p:tag name="KSO_WM_TEMPLATE_CATEGORY" val="custom"/>
  <p:tag name="KSO_WM_DIAGRAM_MAX_ITEMCNT" val="6"/>
  <p:tag name="KSO_WM_DIAGRAM_MIN_ITEMCNT" val="2"/>
  <p:tag name="KSO_WM_DIAGRAM_VIRTUALLY_FRAME" val="{&quot;height&quot;:215.2378692626953,&quot;width&quot;:903.6063232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.7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66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6_2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6"/>
  <p:tag name="KSO_WM_TEMPLATE_CATEGORY" val="custom"/>
  <p:tag name="KSO_WM_UNIT_SUBTYPE" val="a"/>
  <p:tag name="KSO_WM_UNIT_VALUE" val="15"/>
  <p:tag name="KSO_WM_UNIT_PRESET_TEXT" val="单击添加&#10;目录项标题"/>
  <p:tag name="KSO_WM_DIAGRAM_MAX_ITEMCNT" val="6"/>
  <p:tag name="KSO_WM_DIAGRAM_MIN_ITEMCNT" val="2"/>
  <p:tag name="KSO_WM_DIAGRAM_VIRTUALLY_FRAME" val="{&quot;height&quot;:215.2378692626953,&quot;width&quot;:903.6063232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67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2"/>
  <p:tag name="KSO_WM_DIAGRAM_GROUP_CODE" val="l1-1"/>
  <p:tag name="KSO_WM_BEAUTIFY_FLAG" val="#wm#"/>
  <p:tag name="KSO_WM_TEMPLATE_INDEX" val="20238586"/>
  <p:tag name="KSO_WM_TEMPLATE_CATEGORY" val="custom"/>
  <p:tag name="KSO_WM_SLIDE_INDEX" val="2"/>
  <p:tag name="KSO_WM_SLIDE_ID" val="custom20238586_2"/>
  <p:tag name="KSO_WM_TEMPLATE_MASTER_TYPE" val="0"/>
  <p:tag name="KSO_WM_SLIDE_LAYOUT" val="a_l"/>
  <p:tag name="KSO_WM_SLIDE_LAYOUT_CNT" val="1_1"/>
  <p:tag name="KSO_WM_SLIDE_DIAGTYPE" val="l"/>
</p:tagLst>
</file>

<file path=ppt/tags/tag26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86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6"/>
  <p:tag name="KSO_WM_TEMPLATE_CATEGORY" val="custom"/>
  <p:tag name="KSO_WM_UNIT_ISCONTENTSTITLE" val="0"/>
  <p:tag name="KSO_WM_UNIT_VALUE" val="10"/>
  <p:tag name="KSO_WM_UNIT_PRESET_TEXT" val="添加章节标题"/>
  <p:tag name="KSO_WM_UNIT_TEXT_TYPE" val="1"/>
</p:tagLst>
</file>

<file path=ppt/tags/tag269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86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6"/>
  <p:tag name="KSO_WM_TEMPLATE_CATEGORY" val="custom"/>
  <p:tag name="KSO_WM_UNIT_VALUE" val="2"/>
</p:tagLst>
</file>

<file path=ppt/tags/tag27.xml><?xml version="1.0" encoding="utf-8"?>
<p:tagLst xmlns:p="http://schemas.openxmlformats.org/presentationml/2006/main">
  <p:tag name="KSO_WM_UNIT_TYPE" val="i"/>
  <p:tag name="KSO_WM_UNIT_INDEX" val="30"/>
  <p:tag name="KSO_WM_BEAUTIFY_FLAG" val="#wm#"/>
  <p:tag name="KSO_WM_TAG_VERSION" val="3.0"/>
  <p:tag name="KSO_WM_UNIT_ID" val="_1*i*3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0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86"/>
  <p:tag name="KSO_WM_TEMPLATE_CATEGORY" val="custom"/>
  <p:tag name="KSO_WM_SLIDE_INDEX" val="7"/>
  <p:tag name="KSO_WM_SLIDE_ID" val="custom20238586_7"/>
  <p:tag name="KSO_WM_TEMPLATE_MASTER_TYPE" val="0"/>
  <p:tag name="KSO_WM_SLIDE_LAYOUT" val="a_b_e"/>
  <p:tag name="KSO_WM_SLIDE_LAYOUT_CNT" val="1_1_1"/>
</p:tagLst>
</file>

<file path=ppt/tags/tag2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2474_1*a*1"/>
  <p:tag name="KSO_WM_TEMPLATE_CATEGORY" val="diagram"/>
  <p:tag name="KSO_WM_TEMPLATE_INDEX" val="20232474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6"/>
  <p:tag name="KSO_WM_UNIT_USESOURCEFORMAT_APPLY" val="0"/>
</p:tagLst>
</file>

<file path=ppt/tags/tag27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4_1*l_h_f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TYPE" val="3"/>
  <p:tag name="KSO_WM_UNIT_PRESET_TEXT" val="单击此处添加文本具体内容，简明扼要地阐述您的观点，根据需要可酌情增减文字,单击此处添加文本具体内容"/>
  <p:tag name="KSO_WM_UNIT_TEXT_TYPE" val="1"/>
  <p:tag name="KSO_WM_UNIT_USESOURCEFORMAT_APPLY" val="0"/>
</p:tagLst>
</file>

<file path=ppt/tags/tag27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2474_1*l_h_i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7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47*24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2474_1*l_h_d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MH_PIC_SOURCE_TYPE" val="generate_slide_ai*VCG211285435464*gallery_gallery_ai_v2.0.6_ONLINE*1735984170957_33.1_569030fa3e3e-slide-5"/>
  <p:tag name="KSO_WM_UNIT_LINE_FILL_TYPE" val="2"/>
  <p:tag name="KSO_WM_UNIT_USESOURCEFORMAT_APPLY" val="0"/>
</p:tagLst>
</file>

<file path=ppt/tags/tag27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4_1*l_h_a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文档标题"/>
  <p:tag name="KSO_WM_UNIT_TEXT_TYPE" val="1"/>
  <p:tag name="KSO_WM_UNIT_USESOURCEFORMAT_APPLY" val="0"/>
</p:tagLst>
</file>

<file path=ppt/tags/tag2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2474_1*l_h_i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4_1*l_h_a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12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文档标题"/>
  <p:tag name="KSO_WM_UNIT_TEXT_TYPE" val="1"/>
  <p:tag name="KSO_WM_UNIT_USESOURCEFORMAT_APPLY" val="0"/>
</p:tagLst>
</file>

<file path=ppt/tags/tag2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47*24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2474_1*l_h_d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MH_PIC_SOURCE_TYPE" val="generate_slide_ai*VCG41N1473842095*gallery_gallery_ai_v2.0.6_ONLINE*1735984170957_33.1_569030fa3e3e-slide-5"/>
  <p:tag name="KSO_WM_UNIT_LINE_FILL_TYPE" val="2"/>
  <p:tag name="KSO_WM_UNIT_USESOURCEFORMAT_APPLY" val="0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TYPE" val="i"/>
  <p:tag name="KSO_WM_UNIT_INDEX" val="29"/>
  <p:tag name="KSO_WM_BEAUTIFY_FLAG" val="#wm#"/>
  <p:tag name="KSO_WM_TAG_VERSION" val="3.0"/>
  <p:tag name="KSO_WM_UNIT_ID" val="_1*i*2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0.xml><?xml version="1.0" encoding="utf-8"?>
<p:tagLst xmlns:p="http://schemas.openxmlformats.org/presentationml/2006/main">
  <p:tag name="KSO_WM_SLIDE_ID" val="diagram20232474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766.91*286.45"/>
  <p:tag name="KSO_WM_SLIDE_POSITION" val="96.545*148.7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586"/>
  <p:tag name="KSO_WM_SLIDE_LAYOUT" val="a_l"/>
  <p:tag name="KSO_WM_SLIDE_LAYOUT_CNT" val="1_1"/>
</p:tagLst>
</file>

<file path=ppt/tags/tag2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804"/>
  <p:tag name="KSO_WM_UNIT_ID" val="custom20231804_1*a*1"/>
  <p:tag name="KSO_WM_UNIT_TEXT_FILL_FORE_SCHEMECOLOR_INDEX" val="13"/>
  <p:tag name="KSO_WM_UNIT_TEXT_FILL_TYPE" val="1"/>
  <p:tag name="KSO_WM_UNIT_USESOURCEFORMAT_APPLY" val="0"/>
  <p:tag name="KSO_WM_UNIT_TEXT_TYPE" val="1"/>
  <p:tag name="KSO_WM_UNIT_PRESET_TEXT" val="单击此处添加标题"/>
</p:tagLst>
</file>

<file path=ppt/tags/tag28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59_2*l_h_f*1_1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59_2*l_h_a*1_1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759_2*l_h_i*1_1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8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59_2*l_h_f*1_2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59_2*l_h_a*1_2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759_2*l_h_i*1_2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8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59_2*l_h_f*1_3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59_2*l_h_a*1_3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9.xml><?xml version="1.0" encoding="utf-8"?>
<p:tagLst xmlns:p="http://schemas.openxmlformats.org/presentationml/2006/main">
  <p:tag name="KSO_WM_UNIT_TYPE" val="i"/>
  <p:tag name="KSO_WM_UNIT_INDEX" val="27"/>
  <p:tag name="KSO_WM_BEAUTIFY_FLAG" val="#wm#"/>
  <p:tag name="KSO_WM_TAG_VERSION" val="3.0"/>
  <p:tag name="KSO_WM_UNIT_ID" val="_1*i*2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759_2*l_h_i*1_3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9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271*363.279"/>
  <p:tag name="KSO_WM_SLIDE_POSITION" val="55.2646*135.96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586"/>
  <p:tag name="KSO_WM_TEMPLATE_SUBCATEGORY" val="0"/>
  <p:tag name="KSO_WM_SLIDE_INDEX" val="1"/>
  <p:tag name="KSO_WM_TAG_VERSION" val="3.0"/>
  <p:tag name="KSO_WM_SLIDE_ID" val="custom20231804_1"/>
  <p:tag name="KSO_WM_SLIDE_ITEM_CNT" val="3"/>
</p:tagLst>
</file>

<file path=ppt/tags/tag2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custom20232481_1*a*1"/>
  <p:tag name="KSO_WM_UNIT_PRESET_TEXT" val="单击此处&#10;添加标题"/>
  <p:tag name="KSO_WM_UNIT_TEXT_TYPE" val="1"/>
  <p:tag name="KSO_WM_UNIT_TEXT_FILL_FORE_SCHEMECOLOR_INDEX" val="6"/>
  <p:tag name="KSO_WM_UNIT_USESOURCEFORMAT_APPLY" val="0"/>
</p:tagLst>
</file>

<file path=ppt/tags/tag29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65_1*l_h_i*1_1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9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5_1*l_h_i*1_2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965_1*l_h_i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9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5_1*l_h_f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您的项正文，文字是您思想的提炼，请尽量言简意赅的阐述您的观点"/>
  <p:tag name="KSO_WM_UNIT_TEXT_FILL_FORE_SCHEMECOLOR_INDEX" val="1"/>
  <p:tag name="KSO_WM_UNIT_TEXT_FILL_TYPE" val="1"/>
  <p:tag name="KSO_WM_UNIT_USESOURCEFORMAT_APPLY" val="0"/>
</p:tagLst>
</file>

<file path=ppt/tags/tag2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65_1*l_h_a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965_1*l_h_i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9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65_1*l_h_f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您的项正文，文字是您思想的提炼，请尽量言简意赅的阐述您的观点"/>
  <p:tag name="KSO_WM_UNIT_TEXT_FILL_FORE_SCHEMECOLOR_INDEX" val="1"/>
  <p:tag name="KSO_WM_UNIT_TEXT_FILL_TYPE" val="1"/>
  <p:tag name="KSO_WM_UNIT_USESOURCEFORMAT_APPLY" val="0"/>
</p:tagLst>
</file>

<file path=ppt/tags/tag3.xml><?xml version="1.0" encoding="utf-8"?>
<p:tagLst xmlns:p="http://schemas.openxmlformats.org/presentationml/2006/main">
  <p:tag name="KSO_WM_UNIT_TYPE" val="i"/>
  <p:tag name="KSO_WM_UNIT_INDEX" val="23"/>
  <p:tag name="KSO_WM_BEAUTIFY_FLAG" val="#wm#"/>
  <p:tag name="KSO_WM_TAG_VERSION" val="3.0"/>
  <p:tag name="KSO_WM_UNIT_ID" val="_1*i*2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TYPE" val="i"/>
  <p:tag name="KSO_WM_UNIT_INDEX" val="26"/>
  <p:tag name="KSO_WM_BEAUTIFY_FLAG" val="#wm#"/>
  <p:tag name="KSO_WM_TAG_VERSION" val="3.0"/>
  <p:tag name="KSO_WM_UNIT_ID" val="_1*i*2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65_1*l_h_a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30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674.81*387.403"/>
  <p:tag name="KSO_WM_SLIDE_POSITION" val="256.795*84.5835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8586"/>
  <p:tag name="KSO_WM_TEMPLATE_SUBCATEGORY" val="0"/>
  <p:tag name="KSO_WM_SLIDE_INDEX" val="1"/>
  <p:tag name="KSO_WM_TAG_VERSION" val="3.0"/>
  <p:tag name="KSO_WM_SLIDE_ID" val="custom20232481_1"/>
  <p:tag name="KSO_WM_SLIDE_ITEM_CNT" val="2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11_1*i*1"/>
  <p:tag name="KSO_WM_TEMPLATE_CATEGORY" val="custom"/>
  <p:tag name="KSO_WM_TEMPLATE_INDEX" val="20232411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03.xml><?xml version="1.0" encoding="utf-8"?>
<p:tagLst xmlns:p="http://schemas.openxmlformats.org/presentationml/2006/main">
  <p:tag name="KSO_WM_UNIT_VALUE" val="1903*17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2411_1*d*1"/>
  <p:tag name="KSO_WM_TEMPLATE_CATEGORY" val="custom"/>
  <p:tag name="KSO_WM_TEMPLATE_INDEX" val="20232411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  <p:tag name="KSO_WM_UNIT_PICTURE_SUBTYPE" val="a"/>
  <p:tag name="MH_PIC_SOURCE_TYPE" val="generate_slide_ai*VCG41N1363830801*gallery_gallery_ai_v2.0.6_ONLINE*1735984170957_33.1_569030fa3e3e-slide-8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2411_1*i*2"/>
  <p:tag name="KSO_WM_TEMPLATE_CATEGORY" val="custom"/>
  <p:tag name="KSO_WM_TEMPLATE_INDEX" val="20232411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11"/>
  <p:tag name="KSO_WM_UNIT_ID" val="custom20232411_1*a*1"/>
  <p:tag name="KSO_WM_UNIT_TEXT_FILL_FORE_SCHEMECOLOR_INDEX" val="13"/>
  <p:tag name="KSO_WM_UNIT_TEXT_FILL_TYPE" val="1"/>
  <p:tag name="KSO_WM_UNIT_USESOURCEFORMAT_APPLY" val="0"/>
  <p:tag name="KSO_WM_UNIT_PRESET_TEXT" val="单击此处添加标题"/>
  <p:tag name="KSO_WM_UNIT_TEXT_TYPE" val="1"/>
</p:tagLst>
</file>

<file path=ppt/tags/tag30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10_1*l_h_f*1_1_1"/>
  <p:tag name="KSO_WM_TEMPLATE_CATEGORY" val="diagram"/>
  <p:tag name="KSO_WM_TEMPLATE_INDEX" val="20232410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9.86810302734375,&quot;width&quot;:574.665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具体内容，简明扼要地阐述您的观点。根据需要可酌情增减文字，以便观者准确地理解您传达的思想，单击此处添加文本具体内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0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10_1*l_h_a*1_1_1"/>
  <p:tag name="KSO_WM_TEMPLATE_CATEGORY" val="diagram"/>
  <p:tag name="KSO_WM_TEMPLATE_INDEX" val="20232410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9.86810302734375,&quot;width&quot;:574.665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0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10_1*l_h_f*1_2_1"/>
  <p:tag name="KSO_WM_TEMPLATE_CATEGORY" val="diagram"/>
  <p:tag name="KSO_WM_TEMPLATE_INDEX" val="20232410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9.86810302734375,&quot;width&quot;:574.665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具体内容，简明扼要地阐述您的观点。根据需要可酌情增减文字，以便观者准确地理解您传达的思想，单击此处添加文本具体内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0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10_1*l_h_a*1_2_1"/>
  <p:tag name="KSO_WM_TEMPLATE_CATEGORY" val="diagram"/>
  <p:tag name="KSO_WM_TEMPLATE_INDEX" val="20232410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9.86810302734375,&quot;width&quot;:574.665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1.xml><?xml version="1.0" encoding="utf-8"?>
<p:tagLst xmlns:p="http://schemas.openxmlformats.org/presentationml/2006/main">
  <p:tag name="KSO_WM_UNIT_TYPE" val="i"/>
  <p:tag name="KSO_WM_UNIT_INDEX" val="22"/>
  <p:tag name="KSO_WM_BEAUTIFY_FLAG" val="#wm#"/>
  <p:tag name="KSO_WM_TAG_VERSION" val="3.0"/>
  <p:tag name="KSO_WM_UNIT_ID" val="_1*i*2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0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LAYOUT" val="a_d_l"/>
  <p:tag name="KSO_WM_SLIDE_LAYOUT_CNT" val="1_1_1"/>
  <p:tag name="KSO_WM_SPECIAL_SOURCE" val="bdnull"/>
  <p:tag name="KSO_WM_SLIDE_TYPE" val="text"/>
  <p:tag name="KSO_WM_SLIDE_SIZE" val="518.283*326.843"/>
  <p:tag name="KSO_WM_SLIDE_POSITION" val="404.208*179.523"/>
  <p:tag name="KSO_WM_ASSIST_SLIDE" val="1"/>
  <p:tag name="KSO_WM_DIAGRAM_GROUP_CODE" val="l1-1"/>
  <p:tag name="KSO_WM_SLIDE_DIAGTYPE" val="l"/>
  <p:tag name="KSO_WM_SLIDE_SUBTYPE" val="picTxt"/>
  <p:tag name="KSO_WM_TEMPLATE_INDEX" val="20238586"/>
  <p:tag name="KSO_WM_TEMPLATE_SUBCATEGORY" val="0"/>
  <p:tag name="KSO_WM_SLIDE_INDEX" val="1"/>
  <p:tag name="KSO_WM_TAG_VERSION" val="3.0"/>
  <p:tag name="KSO_WM_SLIDE_ID" val="custom20232411_1"/>
  <p:tag name="KSO_WM_SLIDE_ITEM_CNT" val="2"/>
</p:tagLst>
</file>

<file path=ppt/tags/tag31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86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6"/>
  <p:tag name="KSO_WM_TEMPLATE_CATEGORY" val="custom"/>
  <p:tag name="KSO_WM_UNIT_ISCONTENTSTITLE" val="0"/>
  <p:tag name="KSO_WM_UNIT_VALUE" val="10"/>
  <p:tag name="KSO_WM_UNIT_PRESET_TEXT" val="添加章节标题"/>
  <p:tag name="KSO_WM_UNIT_TEXT_TYPE" val="1"/>
</p:tagLst>
</file>

<file path=ppt/tags/tag312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586_7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6"/>
  <p:tag name="KSO_WM_TEMPLATE_CATEGORY" val="custom"/>
  <p:tag name="KSO_WM_UNIT_ISCONTENTSTITLE" val="0"/>
  <p:tag name="KSO_WM_UNIT_VALUE" val="20"/>
  <p:tag name="KSO_WM_UNIT_PRESET_TEXT" val="章节副标题"/>
  <p:tag name="KSO_WM_UNIT_TEXT_TYPE" val="1"/>
</p:tagLst>
</file>

<file path=ppt/tags/tag31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86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6"/>
  <p:tag name="KSO_WM_TEMPLATE_CATEGORY" val="custom"/>
  <p:tag name="KSO_WM_UNIT_VALUE" val="2"/>
</p:tagLst>
</file>

<file path=ppt/tags/tag314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86"/>
  <p:tag name="KSO_WM_TEMPLATE_CATEGORY" val="custom"/>
  <p:tag name="KSO_WM_SLIDE_INDEX" val="7"/>
  <p:tag name="KSO_WM_SLIDE_ID" val="custom20238586_7"/>
  <p:tag name="KSO_WM_TEMPLATE_MASTER_TYPE" val="0"/>
  <p:tag name="KSO_WM_SLIDE_LAYOUT" val="a_b_e"/>
  <p:tag name="KSO_WM_SLIDE_LAYOUT_CNT" val="1_1_1"/>
</p:tagLst>
</file>

<file path=ppt/tags/tag3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968_2*a*1"/>
  <p:tag name="KSO_WM_TEMPLATE_CATEGORY" val="diagram"/>
  <p:tag name="KSO_WM_TEMPLATE_INDEX" val="20230968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6"/>
  <p:tag name="KSO_WM_UNIT_USESOURCEFORMAT_APPLY" val="0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i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i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i*1_4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i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32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d*1_4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UNIT_VALUE" val="534*675"/>
  <p:tag name="KSO_WM_DIAGRAM_GROUP_CODE" val="l1-1"/>
  <p:tag name="KSO_WM_UNIT_TYPE" val="l_h_d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generate_slide_ai*VCG41N1387868456*gallery_gallery_ai_v2.0.6_ONLINE*1735984170957_33.1_569030fa3e3e-slide-10"/>
  <p:tag name="KSO_WM_UNIT_LINE_FILL_TYPE" val="2"/>
  <p:tag name="KSO_WM_UNIT_USESOURCEFORMAT_APPLY" val="0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d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UNIT_VALUE" val="534*675"/>
  <p:tag name="KSO_WM_DIAGRAM_GROUP_CODE" val="l1-1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generate_slide_ai*VCG41N1410656056*gallery_gallery_ai_v2.0.6_ONLINE*1735984170957_33.1_569030fa3e3e-slide-10"/>
  <p:tag name="KSO_WM_UNIT_LINE_FILL_TYPE" val="2"/>
  <p:tag name="KSO_WM_UNIT_USESOURCEFORMAT_APPLY" val="0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d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UNIT_VALUE" val="534*675"/>
  <p:tag name="KSO_WM_DIAGRAM_GROUP_CODE" val="l1-1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generate_slide_ai*VCG41N1142670660*gallery_gallery_ai_v2.0.6_ONLINE*1735984170957_33.1_569030fa3e3e-slide-10"/>
  <p:tag name="KSO_WM_UNIT_LINE_FILL_TYPE" val="2"/>
  <p:tag name="KSO_WM_UNIT_USESOURCEFORMAT_APPLY" val="0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d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UNIT_VALUE" val="533*675"/>
  <p:tag name="KSO_WM_DIAGRAM_GROUP_CODE" val="l1-1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generate_slide_ai*VCG41N1387867188*gallery_gallery_ai_v2.0.6_ONLINE*1735984170957_33.1_569030fa3e3e-slide-10"/>
  <p:tag name="KSO_WM_UNIT_LINE_FILL_TYPE" val="2"/>
  <p:tag name="KSO_WM_UNIT_USESOURCEFORMAT_APPLY" val="0"/>
</p:tagLst>
</file>

<file path=ppt/tags/tag3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3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2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3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8_3*l_h_a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TEXT_TYPE" val="1"/>
  <p:tag name="KSO_WM_UNIT_USESOURCEFORMAT_APPLY" val="0"/>
</p:tagLst>
</file>

<file path=ppt/tags/tag3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0968_3*l_h_a*1_4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TEXT_TYPE" val="1"/>
  <p:tag name="KSO_WM_UNIT_USESOURCEFORMAT_APPLY" val="0"/>
</p:tagLst>
</file>

<file path=ppt/tags/tag32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0968_3*l_h_f*1_4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输入你的项正文，文字是您思想的提炼，请尽量言简意赅的阐述观点。"/>
  <p:tag name="KSO_WM_UNIT_TEXT_TYPE" val="1"/>
  <p:tag name="KSO_WM_UNIT_USESOURCEFORMAT_APPLY" val="0"/>
</p:tagLst>
</file>

<file path=ppt/tags/tag3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68_3*l_h_f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输入你的项正文，文字是您思想的提炼，请尽量言简意赅的阐述观点。"/>
  <p:tag name="KSO_WM_UNIT_TEXT_TYPE" val="1"/>
  <p:tag name="KSO_WM_UNIT_USESOURCEFORMAT_APPLY" val="0"/>
</p:tagLst>
</file>

<file path=ppt/tags/tag33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68_3*l_h_a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3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68_3*l_h_f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32.xml><?xml version="1.0" encoding="utf-8"?>
<p:tagLst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8586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4*a*1"/>
  <p:tag name="KSO_WM_TEMPLATE_CATEGORY" val="diagram"/>
  <p:tag name="KSO_WM_TEMPLATE_INDEX" val="2023245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5"/>
  <p:tag name="KSO_WM_DIAGRAM_GROUP_CODE" val="l1-1"/>
  <p:tag name="KSO_WM_UNIT_TYPE" val="a"/>
  <p:tag name="KSO_WM_UNIT_INDEX" val="1"/>
  <p:tag name="KSO_WM_UNIT_PRESET_TEXT" val="单击此处添加标题"/>
  <p:tag name="KSO_WM_UNIT_TEXT_TYPE" val="1"/>
  <p:tag name="KSO_WM_UNIT_TEXT_FILL_FORE_SCHEMECOLOR_INDEX" val="6"/>
  <p:tag name="KSO_WM_UNIT_USESOURCEFORMAT_APPLY" val="0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i*1_1"/>
  <p:tag name="KSO_WM_TEMPLATE_CATEGORY" val="diagram"/>
  <p:tag name="KSO_WM_TEMPLATE_INDEX" val="2023245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1,&quot;foreColorIndex&quot;:5,&quot;transparency&quot;:0.3300000131130218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i*1_2"/>
  <p:tag name="KSO_WM_TEMPLATE_CATEGORY" val="diagram"/>
  <p:tag name="KSO_WM_TEMPLATE_INDEX" val="2023245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gradient&quot;:[{&quot;brightness&quot;:0,&quot;colorType&quot;:1,&quot;foreColorIndex&quot;:5,&quot;pos&quot;:0,&quot;transparency&quot;:0.25},{&quot;brightness&quot;:0,&quot;colorType&quot;:1,&quot;foreColorIndex&quot;:5,&quot;pos&quot;:0.680000007152557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i*1_3"/>
  <p:tag name="KSO_WM_TEMPLATE_CATEGORY" val="diagram"/>
  <p:tag name="KSO_WM_TEMPLATE_INDEX" val="2023245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3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1,&quot;foreColorIndex&quot;:5,&quot;transparency&quot;:0.870000004768371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h_i*1_1_2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2454_2*l_h_i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33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54_2*l_h_f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，单击此处输入项正文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4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h_i*1_2_2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2454_2*l_h_i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34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2454_2*l_h_f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，单击此处输入项正文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h_i*1_3_2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2454_2*l_h_i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34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2454_2*l_h_f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，单击此处输入项正文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2454_2*l_h_a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2454_2*l_h_a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2454_2*l_h_a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2454_2*l_h_x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50*150"/>
  <p:tag name="KSO_WM_UNIT_TYPE" val="l_h_x"/>
  <p:tag name="KSO_WM_UNIT_INDEX" val="1_1_1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5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2454_2*l_h_x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36*140"/>
  <p:tag name="KSO_WM_UNIT_TYPE" val="l_h_x"/>
  <p:tag name="KSO_WM_UNIT_INDEX" val="1_2_1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2454_2*l_h_x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50*137"/>
  <p:tag name="KSO_WM_UNIT_TYPE" val="l_h_x"/>
  <p:tag name="KSO_WM_UNIT_INDEX" val="1_3_1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52.xml><?xml version="1.0" encoding="utf-8"?>
<p:tagLst xmlns:p="http://schemas.openxmlformats.org/presentationml/2006/main">
  <p:tag name="KSO_WM_SLIDE_ID" val="diagram20232454_4"/>
  <p:tag name="KSO_WM_TEMPLATE_SUBCATEGORY" val="0"/>
  <p:tag name="KSO_WM_TEMPLATE_MASTER_TYPE" val="0"/>
  <p:tag name="KSO_WM_TEMPLATE_COLOR_TYPE" val="0"/>
  <p:tag name="KSO_WM_SLIDE_ITEM_CNT" val="5"/>
  <p:tag name="KSO_WM_SLIDE_INDEX" val="4"/>
  <p:tag name="KSO_WM_TAG_VERSION" val="3.0"/>
  <p:tag name="KSO_WM_BEAUTIFY_FLAG" val="#wm#"/>
  <p:tag name="KSO_WM_TEMPLATE_CATEGORY" val="custom"/>
  <p:tag name="KSO_WM_TEMPLATE_INDEX" val="20238586"/>
  <p:tag name="KSO_WM_SLIDE_TYPE" val="text"/>
  <p:tag name="KSO_WM_SLIDE_SUBTYPE" val="diag"/>
  <p:tag name="KSO_WM_SLIDE_SIZE" val="960.331*418.806"/>
  <p:tag name="KSO_WM_SLIDE_POSITION" val="-0.330472*121.50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53.xml><?xml version="1.0" encoding="utf-8"?>
<p:tagLst xmlns:p="http://schemas.openxmlformats.org/presentationml/2006/main"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339_1*i*2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3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339_1*a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355.xml><?xml version="1.0" encoding="utf-8"?>
<p:tagLst xmlns:p="http://schemas.openxmlformats.org/presentationml/2006/main"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339_1*i*4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35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339_1*f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TEXT_TYPE" val="1"/>
  <p:tag name="KSO_WM_UNIT_TEXT_LAYER_COUNT" val="1"/>
  <p:tag name="KSO_WM_UNIT_PRESET_TEXT" val="单击此处添加文本具体内容，简明扼要地阐述您的观点。根据需要可酌情增减文字，以便观者准确地理解您传达的思想"/>
</p:tagLst>
</file>

<file path=ppt/tags/tag357.xml><?xml version="1.0" encoding="utf-8"?>
<p:tagLst xmlns:p="http://schemas.openxmlformats.org/presentationml/2006/main"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1339_1*i*5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358.xml><?xml version="1.0" encoding="utf-8"?>
<p:tagLst xmlns:p="http://schemas.openxmlformats.org/presentationml/2006/main"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1339_1*i*6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0.xml><?xml version="1.0" encoding="utf-8"?>
<p:tagLst xmlns:p="http://schemas.openxmlformats.org/presentationml/2006/main">
  <p:tag name="KSO_WM_SLIDE_ID" val="custom2023133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586"/>
  <p:tag name="KSO_WM_SLIDE_TYPE" val="text"/>
  <p:tag name="KSO_WM_SLIDE_SUBTYPE" val="picTxt"/>
  <p:tag name="KSO_WM_SLIDE_SIZE" val="911*540"/>
  <p:tag name="KSO_WM_SLIDE_POSITION" val="0*0"/>
  <p:tag name="KSO_WM_SLIDE_LAYOUT" val="a_d_f"/>
  <p:tag name="KSO_WM_SLIDE_LAYOUT_CNT" val="1_1_1"/>
  <p:tag name="KSO_WM_SPECIAL_SOURCE" val="bdnull"/>
</p:tagLst>
</file>

<file path=ppt/tags/tag36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86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6"/>
  <p:tag name="KSO_WM_TEMPLATE_CATEGORY" val="custom"/>
  <p:tag name="KSO_WM_UNIT_ISCONTENTSTITLE" val="0"/>
  <p:tag name="KSO_WM_UNIT_VALUE" val="10"/>
  <p:tag name="KSO_WM_UNIT_PRESET_TEXT" val="添加章节标题"/>
  <p:tag name="KSO_WM_UNIT_TEXT_TYPE" val="1"/>
</p:tagLst>
</file>

<file path=ppt/tags/tag362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86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6"/>
  <p:tag name="KSO_WM_TEMPLATE_CATEGORY" val="custom"/>
  <p:tag name="KSO_WM_UNIT_VALUE" val="2"/>
</p:tagLst>
</file>

<file path=ppt/tags/tag363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86"/>
  <p:tag name="KSO_WM_TEMPLATE_CATEGORY" val="custom"/>
  <p:tag name="KSO_WM_SLIDE_INDEX" val="7"/>
  <p:tag name="KSO_WM_SLIDE_ID" val="custom20238586_7"/>
  <p:tag name="KSO_WM_TEMPLATE_MASTER_TYPE" val="0"/>
  <p:tag name="KSO_WM_SLIDE_LAYOUT" val="a_b_e"/>
  <p:tag name="KSO_WM_SLIDE_LAYOUT_CNT" val="1_1_1"/>
</p:tagLst>
</file>

<file path=ppt/tags/tag3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6"/>
  <p:tag name="KSO_WM_UNIT_USESOURCEFORMAT_APPLY" val="0"/>
</p:tagLst>
</file>

<file path=ppt/tags/tag36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2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2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6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2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2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6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2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7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2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7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315_2*l_h_f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315_2*l_h_a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SLIDE_ID" val="diagram20233315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custom"/>
  <p:tag name="KSO_WM_TEMPLATE_INDEX" val="20238586"/>
  <p:tag name="KSO_WM_SLIDE_TYPE" val="text"/>
  <p:tag name="KSO_WM_SLIDE_SUBTYPE" val="diag"/>
  <p:tag name="KSO_WM_SLIDE_SIZE" val="850.394*297.555"/>
  <p:tag name="KSO_WM_SLIDE_POSITION" val="54.8032*139.2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8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86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6"/>
  <p:tag name="KSO_WM_TEMPLATE_CATEGORY" val="custom"/>
  <p:tag name="KSO_WM_UNIT_ISCONTENTSTITLE" val="0"/>
  <p:tag name="KSO_WM_UNIT_VALUE" val="10"/>
  <p:tag name="KSO_WM_UNIT_PRESET_TEXT" val="添加章节标题"/>
  <p:tag name="KSO_WM_UNIT_TEXT_TYPE" val="1"/>
</p:tagLst>
</file>

<file path=ppt/tags/tag381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586_7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6"/>
  <p:tag name="KSO_WM_TEMPLATE_CATEGORY" val="custom"/>
  <p:tag name="KSO_WM_UNIT_ISCONTENTSTITLE" val="0"/>
  <p:tag name="KSO_WM_UNIT_VALUE" val="20"/>
  <p:tag name="KSO_WM_UNIT_PRESET_TEXT" val="章节副标题"/>
  <p:tag name="KSO_WM_UNIT_TEXT_TYPE" val="1"/>
</p:tagLst>
</file>

<file path=ppt/tags/tag382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86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6"/>
  <p:tag name="KSO_WM_TEMPLATE_CATEGORY" val="custom"/>
  <p:tag name="KSO_WM_UNIT_VALUE" val="2"/>
</p:tagLst>
</file>

<file path=ppt/tags/tag383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86"/>
  <p:tag name="KSO_WM_TEMPLATE_CATEGORY" val="custom"/>
  <p:tag name="KSO_WM_SLIDE_INDEX" val="7"/>
  <p:tag name="KSO_WM_SLIDE_ID" val="custom20238586_7"/>
  <p:tag name="KSO_WM_TEMPLATE_MASTER_TYPE" val="0"/>
  <p:tag name="KSO_WM_SLIDE_LAYOUT" val="a_b_e"/>
  <p:tag name="KSO_WM_SLIDE_LAYOUT_CNT" val="1_1_1"/>
</p:tagLst>
</file>

<file path=ppt/tags/tag3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39"/>
  <p:tag name="KSO_WM_UNIT_ID" val="custom20231939_1*a*1"/>
  <p:tag name="KSO_WM_UNIT_TEXT_FILL_FORE_SCHEMECOLOR_INDEX" val="5"/>
  <p:tag name="KSO_WM_UNIT_TEXT_FILL_TYPE" val="1"/>
  <p:tag name="KSO_WM_UNIT_USESOURCEFORMAT_APPLY" val="0"/>
  <p:tag name="KSO_WM_UNIT_PRESET_TEXT" val="单击此处添加标题"/>
  <p:tag name="KSO_WM_UNIT_TEXT_TYPE" val="1"/>
</p:tagLst>
</file>

<file path=ppt/tags/tag38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70_3*l_h_f*1_1_1"/>
  <p:tag name="KSO_WM_TEMPLATE_CATEGORY" val="diagram"/>
  <p:tag name="KSO_WM_TEMPLATE_INDEX" val="20231970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28.93646240234375,&quot;width&quot;:267.1749572753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EXT_CAN_REMOVE" val="n"/>
  <p:tag name="KSO_WM_UNIT_TEXT_TYPE" val="1"/>
  <p:tag name="KSO_WM_BEAUTIFY_FLAG" val="#wm#"/>
  <p:tag name="KSO_WM_UNIT_TEXT_FILL_FORE_SCHEMECOLOR_INDEX" val="1"/>
  <p:tag name="KSO_WM_UNIT_TEXT_FILL_TYPE" val="1"/>
  <p:tag name="KSO_WM_UNIT_PRESET_TEXT" val="单击此处输入你的项正文，文字是您思想的提炼，请尽量言简意赅的阐述。单击此处输入你的项正，文字是您思想的提炼，请尽量言简意赅的阐述。"/>
  <p:tag name="KSO_WM_UNIT_USESOURCEFORMAT_APPLY" val="0"/>
</p:tagLst>
</file>

<file path=ppt/tags/tag3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70_3*l_h_a*1_1_1"/>
  <p:tag name="KSO_WM_TEMPLATE_CATEGORY" val="diagram"/>
  <p:tag name="KSO_WM_TEMPLATE_INDEX" val="20231970"/>
  <p:tag name="KSO_WM_UNIT_LAYERLEVEL" val="1_1_1"/>
  <p:tag name="KSO_WM_TAG_VERSION" val="3.0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28.93646240234375,&quot;width&quot;:267.1749572753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DIAGRAM_COLOR_TEXT_CAN_REMOVE" val="n"/>
  <p:tag name="KSO_WM_UNIT_TEXT_TYPE" val="1"/>
  <p:tag name="KSO_WM_BEAUTIFY_FLAG" val="#wm#"/>
  <p:tag name="KSO_WM_UNIT_TEXT_FILL_FORE_SCHEMECOLOR_INDEX" val="1"/>
  <p:tag name="KSO_WM_UNIT_TEXT_FILL_TYPE" val="1"/>
  <p:tag name="KSO_WM_UNIT_PRESET_TEXT" val="此处添加标题"/>
  <p:tag name="KSO_WM_UNIT_USESOURCEFORMAT_APPLY" val="0"/>
</p:tagLst>
</file>

<file path=ppt/tags/tag38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70_3*l_h_f*1_2_1"/>
  <p:tag name="KSO_WM_TEMPLATE_CATEGORY" val="diagram"/>
  <p:tag name="KSO_WM_TEMPLATE_INDEX" val="20231970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28.93646240234375,&quot;width&quot;:267.1749572753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EXT_CAN_REMOVE" val="n"/>
  <p:tag name="KSO_WM_UNIT_TEXT_TYPE" val="1"/>
  <p:tag name="KSO_WM_BEAUTIFY_FLAG" val="#wm#"/>
  <p:tag name="KSO_WM_UNIT_TEXT_FILL_FORE_SCHEMECOLOR_INDEX" val="1"/>
  <p:tag name="KSO_WM_UNIT_TEXT_FILL_TYPE" val="1"/>
  <p:tag name="KSO_WM_UNIT_PRESET_TEXT" val="单击此处输入你的项正文，文字是您思想的提炼，请尽量言简意赅的阐述。单击此处输入你的项正，文字是您思想的提炼，请尽量言简意赅的阐述。"/>
  <p:tag name="KSO_WM_UNIT_USESOURCEFORMAT_APPLY" val="0"/>
</p:tagLst>
</file>

<file path=ppt/tags/tag3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70_3*l_h_a*1_2_1"/>
  <p:tag name="KSO_WM_TEMPLATE_CATEGORY" val="diagram"/>
  <p:tag name="KSO_WM_TEMPLATE_INDEX" val="20231970"/>
  <p:tag name="KSO_WM_UNIT_LAYERLEVEL" val="1_1_1"/>
  <p:tag name="KSO_WM_TAG_VERSION" val="3.0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28.93646240234375,&quot;width&quot;:267.1749572753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DIAGRAM_COLOR_TEXT_CAN_REMOVE" val="n"/>
  <p:tag name="KSO_WM_UNIT_TEXT_TYPE" val="1"/>
  <p:tag name="KSO_WM_BEAUTIFY_FLAG" val="#wm#"/>
  <p:tag name="KSO_WM_UNIT_TEXT_FILL_FORE_SCHEMECOLOR_INDEX" val="1"/>
  <p:tag name="KSO_WM_UNIT_TEXT_FILL_TYPE" val="1"/>
  <p:tag name="KSO_WM_UNIT_PRESET_TEXT" val="此处添加标题"/>
  <p:tag name="KSO_WM_UNIT_USESOURCEFORMAT_APPLY" val="0"/>
</p:tagLst>
</file>

<file path=ppt/tags/tag38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70_3*l_h_f*1_3_1"/>
  <p:tag name="KSO_WM_TEMPLATE_CATEGORY" val="diagram"/>
  <p:tag name="KSO_WM_TEMPLATE_INDEX" val="20231970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28.93646240234375,&quot;width&quot;:267.1749572753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EXT_CAN_REMOVE" val="n"/>
  <p:tag name="KSO_WM_UNIT_TEXT_TYPE" val="1"/>
  <p:tag name="KSO_WM_BEAUTIFY_FLAG" val="#wm#"/>
  <p:tag name="KSO_WM_UNIT_TEXT_FILL_FORE_SCHEMECOLOR_INDEX" val="1"/>
  <p:tag name="KSO_WM_UNIT_TEXT_FILL_TYPE" val="1"/>
  <p:tag name="KSO_WM_UNIT_PRESET_TEXT" val="单击此处输入你的项正文，文字是您思想的提炼，请尽量言简意赅的阐述。单击此处输入你的项正，文字是您思想的提炼，请尽量言简意赅的阐述。"/>
  <p:tag name="KSO_WM_UNIT_USESOURCEFORMAT_APPLY" val="0"/>
</p:tagLst>
</file>

<file path=ppt/tags/tag39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70_3*l_h_a*1_3_1"/>
  <p:tag name="KSO_WM_TEMPLATE_CATEGORY" val="diagram"/>
  <p:tag name="KSO_WM_TEMPLATE_INDEX" val="20231970"/>
  <p:tag name="KSO_WM_UNIT_LAYERLEVEL" val="1_1_1"/>
  <p:tag name="KSO_WM_TAG_VERSION" val="3.0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28.93646240234375,&quot;width&quot;:267.1749572753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DIAGRAM_COLOR_TEXT_CAN_REMOVE" val="n"/>
  <p:tag name="KSO_WM_UNIT_TEXT_TYPE" val="1"/>
  <p:tag name="KSO_WM_BEAUTIFY_FLAG" val="#wm#"/>
  <p:tag name="KSO_WM_UNIT_TEXT_FILL_FORE_SCHEMECOLOR_INDEX" val="1"/>
  <p:tag name="KSO_WM_UNIT_TEXT_FILL_TYPE" val="1"/>
  <p:tag name="KSO_WM_UNIT_PRESET_TEXT" val="此处添加标题"/>
  <p:tag name="KSO_WM_UNIT_USESOURCEFORMAT_APPLY" val="0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266.85*289.778"/>
  <p:tag name="KSO_WM_SLIDE_POSITION" val="54.55*162.92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586"/>
  <p:tag name="KSO_WM_TEMPLATE_SUBCATEGORY" val="0"/>
  <p:tag name="KSO_WM_SLIDE_INDEX" val="1"/>
  <p:tag name="KSO_WM_TAG_VERSION" val="3.0"/>
  <p:tag name="KSO_WM_SLIDE_ID" val="custom20231939_1"/>
  <p:tag name="KSO_WM_SLIDE_ITEM_CNT" val="2"/>
</p:tagLst>
</file>

<file path=ppt/tags/tag3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128_1*a*1"/>
  <p:tag name="KSO_WM_TEMPLATE_CATEGORY" val="diagram"/>
  <p:tag name="KSO_WM_TEMPLATE_INDEX" val="20233128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6"/>
  <p:tag name="KSO_WM_UNIT_USESOURCEFORMAT_APPLY" val="0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1_2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9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2_2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9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28_2*l_h_f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。单击此处输入正文，文字是您思想的提炼"/>
  <p:tag name="KSO_WM_UNIT_TEXT_TYPE" val="1"/>
  <p:tag name="KSO_WM_UNIT_USESOURCEFORMAT_APPLY" val="0"/>
</p:tagLst>
</file>

<file path=ppt/tags/tag3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28_2*l_h_a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.xml><?xml version="1.0" encoding="utf-8"?>
<p:tagLst xmlns:p="http://schemas.openxmlformats.org/presentationml/2006/main">
  <p:tag name="KSO_WM_UNIT_TYPE" val="i"/>
  <p:tag name="KSO_WM_UNIT_INDEX" val="34"/>
  <p:tag name="KSO_WM_BEAUTIFY_FLAG" val="#wm#"/>
  <p:tag name="KSO_WM_TAG_VERSION" val="3.0"/>
  <p:tag name="KSO_WM_UNIT_ID" val="_1*i*3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28_2*l_h_f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。单击此处输入正文，文字是您思想的提炼"/>
  <p:tag name="KSO_WM_UNIT_TEXT_TYPE" val="1"/>
  <p:tag name="KSO_WM_UNIT_USESOURCEFORMAT_APPLY" val="0"/>
</p:tagLst>
</file>

<file path=ppt/tags/tag4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28_2*l_h_a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0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28_2*l_h_f*1_3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。单击此处输入正文，文字是您思想的提炼"/>
  <p:tag name="KSO_WM_UNIT_TEXT_TYPE" val="1"/>
  <p:tag name="KSO_WM_UNIT_USESOURCEFORMAT_APPLY" val="0"/>
</p:tagLst>
</file>

<file path=ppt/tags/tag4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128_2*l_h_a*1_3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3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SLIDE_ID" val="diagram20233128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8586"/>
  <p:tag name="KSO_WM_SLIDE_TYPE" val="text"/>
  <p:tag name="KSO_WM_SLIDE_SUBTYPE" val="diag"/>
  <p:tag name="KSO_WM_SLIDE_SIZE" val="850.4*282.359"/>
  <p:tag name="KSO_WM_SLIDE_POSITION" val="54.8*150.99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30"/>
  <p:tag name="KSO_WM_TEMPLATE_INDEX" val="20231717"/>
  <p:tag name="KSO_WM_UNIT_ID" val="custom20231717_1*a*1"/>
  <p:tag name="KSO_WM_UNIT_PRESET_TEXT" val="单击此处添加标题"/>
  <p:tag name="KSO_WM_UNIT_TEXT_TYPE" val="1"/>
  <p:tag name="KSO_WM_UNIT_TEXT_FILL_FORE_SCHEMECOLOR_INDEX" val="6"/>
  <p:tag name="KSO_WM_UNIT_USESOURCEFORMAT_APPLY" val="0"/>
</p:tagLst>
</file>

<file path=ppt/tags/tag4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3*l_h_i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41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3*l_h_i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4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3*l_h_i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4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3*l_h_i*1_4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413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3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414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3*l_h_a*1_4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415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3*l_h_a*1_3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416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3*l_h_a*1_2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417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3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0"/>
</p:tagLst>
</file>

<file path=ppt/tags/tag418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8_3*l_h_f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0"/>
</p:tagLst>
</file>

<file path=ppt/tags/tag419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78_3*l_h_f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0"/>
</p:tagLst>
</file>

<file path=ppt/tags/tag4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0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678_3*l_h_f*1_4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0"/>
</p:tagLst>
</file>

<file path=ppt/tags/tag42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29.861*365.65"/>
  <p:tag name="KSO_WM_SLIDE_POSITION" val="78.5387*108.23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586"/>
  <p:tag name="KSO_WM_TEMPLATE_SUBCATEGORY" val="0"/>
  <p:tag name="KSO_WM_SLIDE_INDEX" val="1"/>
  <p:tag name="KSO_WM_TAG_VERSION" val="3.0"/>
  <p:tag name="KSO_WM_SLIDE_ID" val="custom20231717_1"/>
  <p:tag name="KSO_WM_SLIDE_ITEM_CNT" val="4"/>
</p:tagLst>
</file>

<file path=ppt/tags/tag42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86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6"/>
  <p:tag name="KSO_WM_TEMPLATE_CATEGORY" val="custom"/>
  <p:tag name="KSO_WM_UNIT_ISCONTENTSTITLE" val="0"/>
  <p:tag name="KSO_WM_UNIT_VALUE" val="10"/>
  <p:tag name="KSO_WM_UNIT_PRESET_TEXT" val="添加章节标题"/>
  <p:tag name="KSO_WM_UNIT_TEXT_TYPE" val="1"/>
</p:tagLst>
</file>

<file path=ppt/tags/tag42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86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6"/>
  <p:tag name="KSO_WM_TEMPLATE_CATEGORY" val="custom"/>
  <p:tag name="KSO_WM_UNIT_VALUE" val="2"/>
</p:tagLst>
</file>

<file path=ppt/tags/tag424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86"/>
  <p:tag name="KSO_WM_TEMPLATE_CATEGORY" val="custom"/>
  <p:tag name="KSO_WM_SLIDE_INDEX" val="7"/>
  <p:tag name="KSO_WM_SLIDE_ID" val="custom20238586_7"/>
  <p:tag name="KSO_WM_TEMPLATE_MASTER_TYPE" val="0"/>
  <p:tag name="KSO_WM_SLIDE_LAYOUT" val="a_b_e"/>
  <p:tag name="KSO_WM_SLIDE_LAYOUT_CNT" val="1_1_1"/>
</p:tagLst>
</file>

<file path=ppt/tags/tag4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67_3*a*1"/>
  <p:tag name="KSO_WM_TEMPLATE_CATEGORY" val="diagram"/>
  <p:tag name="KSO_WM_TEMPLATE_INDEX" val="20231967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6"/>
  <p:tag name="KSO_WM_UNIT_USESOURCEFORMAT_APPLY" val="0"/>
</p:tagLst>
</file>

<file path=ppt/tags/tag42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67_1*l_h_f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56"/>
  <p:tag name="KSO_WM_UNIT_TEXT_FILL_FORE_SCHEMECOLOR_INDEX" val="1"/>
  <p:tag name="KSO_WM_UNIT_TEXT_FILL_TYPE" val="1"/>
  <p:tag name="KSO_WM_UNIT_PRESET_TEXT" val="单击此处添加您的文本具体内容，简明扼要地阐述您的观点。根据需要可酌情增减文字，以便观者准确地理解您传达的思想。单击此处添加您的文本具体内容，简明扼要地阐述您的观点。根据需要可酌情增减文字，以便观者准确地理解您传达的思想。"/>
  <p:tag name="KSO_WM_UNIT_TEXT_TYPE" val="1"/>
  <p:tag name="KSO_WM_UNIT_USESOURCEFORMAT_APPLY" val="0"/>
</p:tagLst>
</file>

<file path=ppt/tags/tag42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67_1*l_h_a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5"/>
  <p:tag name="KSO_WM_UNIT_TEXT_FILL_FORE_SCHEMECOLOR_INDEX" val="1"/>
  <p:tag name="KSO_WM_UNIT_TEXT_FILL_TYPE" val="1"/>
  <p:tag name="KSO_WM_UNIT_PRESET_TEXT" val="单击此处添加标题"/>
  <p:tag name="KSO_WM_UNIT_TEXT_TYPE" val="1"/>
  <p:tag name="KSO_WM_UNIT_USESOURCEFORMAT_APPLY" val="0"/>
</p:tagLst>
</file>

<file path=ppt/tags/tag42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67_1*l_h_i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2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67_1*l_h_f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156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您的文本具体内容，简明扼要地阐述您的观点。根据需要可酌情增减文字，以便观者准确地理解您传达的思想。单击此处添加您的文本具体内容，简明扼要地阐述您的观点。根据需要可酌情增减文字，以便观者准确地理解您传达的思想。"/>
  <p:tag name="KSO_WM_UNIT_TEXT_TYPE" val="1"/>
  <p:tag name="KSO_WM_UNIT_USESOURCEFORMAT_APPLY" val="0"/>
</p:tagLst>
</file>

<file path=ppt/tags/tag4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67_1*l_h_a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35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  <p:tag name="KSO_WM_UNIT_USESOURCEFORMAT_APPLY" val="0"/>
</p:tagLst>
</file>

<file path=ppt/tags/tag43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67_1*l_h_i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32.xml><?xml version="1.0" encoding="utf-8"?>
<p:tagLst xmlns:p="http://schemas.openxmlformats.org/presentationml/2006/main">
  <p:tag name="KSO_WM_SLIDE_ID" val="diagram20231967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780.211*359.439"/>
  <p:tag name="KSO_WM_SLIDE_POSITION" val="97.7358*125.161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586"/>
  <p:tag name="KSO_WM_SLIDE_LAYOUT" val="a_l"/>
  <p:tag name="KSO_WM_SLIDE_LAYOUT_CNT" val="1_1"/>
</p:tagLst>
</file>

<file path=ppt/tags/tag4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35_2*a*1"/>
  <p:tag name="KSO_WM_TEMPLATE_CATEGORY" val="diagram"/>
  <p:tag name="KSO_WM_TEMPLATE_INDEX" val="20233335"/>
  <p:tag name="KSO_WM_UNIT_LAYERLEVEL" val="1"/>
  <p:tag name="KSO_WM_TAG_VERSION" val="3.0"/>
  <p:tag name="KSO_WM_BEAUTIFY_FLAG" val="#wm#"/>
  <p:tag name="KSO_WM_DIAGRAM_GROUP_CODE" val="l1-1"/>
  <p:tag name="KSO_WM_UNIT_VALUE" val="30"/>
  <p:tag name="KSO_WM_UNIT_PRESET_TEXT" val="单击此处添加标题"/>
  <p:tag name="KSO_WM_UNIT_TEXT_TYPE" val="1"/>
  <p:tag name="KSO_WM_UNIT_TEXT_FILL_FORE_SCHEMECOLOR_INDEX" val="6"/>
  <p:tag name="KSO_WM_UNIT_USESOURCEFORMAT_APPLY" val="0"/>
</p:tagLst>
</file>

<file path=ppt/tags/tag43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335_1*l_h_i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3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35_1*l_h_f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43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35_1*l_h_f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4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652*7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35_1*l_h_d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MH_PIC_SOURCE_TYPE" val="generate_slide_ai*VCG211246874192*gallery_gallery_ai_v2.0.6_ONLINE*1735984170957_33.1_569030fa3e3e-slide-21"/>
  <p:tag name="KSO_WM_UNIT_LINE_FILL_TYPE" val="2"/>
  <p:tag name="KSO_WM_UNIT_USESOURCEFORMAT_APPLY" val="0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5_1*l_h_a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8"/>
  <p:tag name="KSO_WM_UNIT_PRESET_TEXT" val="单击此处添加&#10;智能图形项标题"/>
  <p:tag name="KSO_WM_UNIT_TEXT_TYPE" val="1"/>
  <p:tag name="KSO_WM_UNIT_USESOURCEFORMAT_APPLY" val="0"/>
</p:tagLst>
</file>

<file path=ppt/tags/tag439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335_1*l_h_i*1_2_1"/>
  <p:tag name="KSO_WM_TEMPLATE_CATEGORY" val="diagram"/>
  <p:tag name="KSO_WM_TEMPLATE_INDEX" val="20233335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4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652*7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35_1*l_h_d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MH_PIC_SOURCE_TYPE" val="generate_slide_ai*VCG211346977382*gallery_gallery_ai_v2.0.6_ONLINE*1735984170957_33.1_569030fa3e3e-slide-21"/>
  <p:tag name="KSO_WM_UNIT_LINE_FILL_TYPE" val="2"/>
  <p:tag name="KSO_WM_UNIT_USESOURCEFORMAT_APPLY" val="0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335_1*l_h_a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8"/>
  <p:tag name="KSO_WM_UNIT_PRESET_TEXT" val="单击此处添加&#10;智能图形项标题"/>
  <p:tag name="KSO_WM_UNIT_TEXT_TYPE" val="1"/>
  <p:tag name="KSO_WM_UNIT_USESOURCEFORMAT_APPLY" val="0"/>
</p:tagLst>
</file>

<file path=ppt/tags/tag442.xml><?xml version="1.0" encoding="utf-8"?>
<p:tagLst xmlns:p="http://schemas.openxmlformats.org/presentationml/2006/main">
  <p:tag name="KSO_WM_SLIDE_ID" val="diagram20233335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8586"/>
  <p:tag name="KSO_WM_SLIDE_TYPE" val="text"/>
  <p:tag name="KSO_WM_SLIDE_SUBTYPE" val="diag"/>
  <p:tag name="KSO_WM_SLIDE_SIZE" val="850.4*372.585"/>
  <p:tag name="KSO_WM_SLIDE_POSITION" val="54.8*138.06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928_1*a*1"/>
  <p:tag name="KSO_WM_TEMPLATE_CATEGORY" val="custom"/>
  <p:tag name="KSO_WM_TEMPLATE_INDEX" val="20231928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6"/>
  <p:tag name="KSO_WM_UNIT_USESOURCEFORMAT_APPLY" val="0"/>
</p:tagLst>
</file>

<file path=ppt/tags/tag444.xml><?xml version="1.0" encoding="utf-8"?>
<p:tagLst xmlns:p="http://schemas.openxmlformats.org/presentationml/2006/main">
  <p:tag name="KSO_WM_UNIT_VALUE" val="1904*140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928_1*d*1"/>
  <p:tag name="KSO_WM_TEMPLATE_CATEGORY" val="custom"/>
  <p:tag name="KSO_WM_TEMPLATE_INDEX" val="20231928"/>
  <p:tag name="KSO_WM_UNIT_LAYERLEVEL" val="1"/>
  <p:tag name="KSO_WM_TAG_VERSION" val="3.0"/>
  <p:tag name="KSO_WM_BEAUTIFY_FLAG" val="#wm#"/>
  <p:tag name="KSO_WM_DIAGRAM_GROUP_CODE" val="l1-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  <p:tag name="KSO_WM_UNIT_PICTURE_SUBTYPE" val="b"/>
  <p:tag name="MH_PIC_SOURCE_TYPE" val="generate_slide_ai*VCG211292303367*gallery_gallery_ai_v2.0.6_ONLINE*1735984170957_33.1_569030fa3e3e-slide-22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2475_2*l_h_i*1_4_2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UNIT_FILL_FORE_SCHEMECOLOR_INDEX_BRIGHTNESS" val="0.4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gradient&quot;:[{&quot;brightness&quot;:-0.25,&quot;colorType&quot;:1,&quot;foreColorIndex&quot;:8,&quot;pos&quot;:0,&quot;transparency&quot;:0},{&quot;brightness&quot;:-0.25,&quot;colorType&quot;:1,&quot;foreColorIndex&quot;:8,&quot;pos&quot;:1,&quot;transparency&quot;:0}],&quot;type&quot;:3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2475_2*l_h_i*1_4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solid&quot;:{&quot;brightness&quot;:0.800000011920929,&quot;colorType&quot;:1,&quot;foreColorIndex&quot;:8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8"/>
  <p:tag name="KSO_WM_UNIT_FILL_FORE_SCHEMECOLOR_INDEX_BRIGHTNESS" val="0.8"/>
  <p:tag name="KSO_WM_UNIT_TEXT_FILL_FORE_SCHEMECOLOR_INDEX" val="13"/>
  <p:tag name="KSO_WM_UNIT_TEXT_FILL_TYPE" val="1"/>
  <p:tag name="KSO_WM_UNIT_USESOURCEFORMAT_APPLY" val="0"/>
</p:tagLst>
</file>

<file path=ppt/tags/tag44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2475_2*l_h_f*1_4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_INDEX" val="5"/>
  <p:tag name="KSO_WM_UNIT_PRESET_TEXT_LEN" val="25"/>
  <p:tag name="KSO_WM_UNIT_PRESET_TEXT" val="单击此处添加文本具体内容，简明扼要的阐述您的观点。"/>
  <p:tag name="KSO_WM_UNIT_TEXT_TYPE" val="1"/>
  <p:tag name="KSO_WM_UNIT_USESOURCEFORMAT_APPLY" val="0"/>
</p:tagLst>
</file>

<file path=ppt/tags/tag4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2475_2*l_h_a*1_4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添加项标题"/>
  <p:tag name="KSO_WM_UNIT_TEXT_TYPE" val="1"/>
  <p:tag name="KSO_WM_UNIT_USESOURCEFORMAT_APPLY" val="0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2475_2*l_h_i*1_3_2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7993299961090088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45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75_2*l_h_i*1_2_2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gradient&quot;:[{&quot;brightness&quot;:-0.25,&quot;colorType&quot;:1,&quot;foreColorIndex&quot;:5,&quot;pos&quot;:0.3799999952316284,&quot;transparency&quot;:0},{&quot;brightness&quot;:0,&quot;colorType&quot;:1,&quot;foreColorIndex&quot;:5,&quot;pos&quot;:1,&quot;transparency&quot;:0.46000000834465027}],&quot;type&quot;:3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2475_2*l_h_i*1_2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solid&quot;:{&quot;brightness&quot;:0.800000011920929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UNIT_TEXT_FILL_FORE_SCHEMECOLOR_INDEX" val="13"/>
  <p:tag name="KSO_WM_UNIT_TEXT_FILL_TYPE" val="1"/>
  <p:tag name="KSO_WM_UNIT_USESOURCEFORMAT_APPLY" val="0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2475_2*l_h_i*1_3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4"/>
  <p:tag name="KSO_WM_UNIT_TEXT_FILL_FORE_SCHEMECOLOR_INDEX" val="13"/>
  <p:tag name="KSO_WM_UNIT_TEXT_FILL_TYPE" val="1"/>
  <p:tag name="KSO_WM_UNIT_USESOURCEFORMAT_APPLY" val="0"/>
</p:tagLst>
</file>

<file path=ppt/tags/tag45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2475_2*l_h_f*1_2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文本具体内容，简明扼要地阐述您的观点。"/>
  <p:tag name="KSO_WM_UNIT_TEXT_TYPE" val="1"/>
  <p:tag name="KSO_WM_UNIT_USESOURCEFORMAT_APPLY" val="0"/>
</p:tagLst>
</file>

<file path=ppt/tags/tag45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2475_2*l_h_f*1_3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TEXT_FILL_TYPE" val="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"/>
  <p:tag name="KSO_WM_UNIT_TEXT_TYPE" val="1"/>
  <p:tag name="KSO_WM_UNIT_USESOURCEFORMAT_APPLY" val="0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75_2*l_h_i*1_1_2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gradient&quot;:[{&quot;brightness&quot;:-0.25,&quot;colorType&quot;:1,&quot;foreColorIndex&quot;:7,&quot;pos&quot;:0,&quot;transparency&quot;:0},{&quot;brightness&quot;:-0.25,&quot;colorType&quot;:1,&quot;foreColorIndex&quot;:7,&quot;pos&quot;:1,&quot;transparency&quot;:0}],&quot;type&quot;:3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2475_2*l_h_i*1_1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solid&quot;:{&quot;brightness&quot;:0.800000011920929,&quot;colorType&quot;:1,&quot;foreColorIndex&quot;:7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7"/>
  <p:tag name="KSO_WM_UNIT_FILL_FORE_SCHEMECOLOR_INDEX_BRIGHTNESS" val="0.8"/>
  <p:tag name="KSO_WM_UNIT_TEXT_FILL_FORE_SCHEMECOLOR_INDEX" val="13"/>
  <p:tag name="KSO_WM_UNIT_TEXT_FILL_TYPE" val="1"/>
  <p:tag name="KSO_WM_UNIT_USESOURCEFORMAT_APPLY" val="0"/>
</p:tagLst>
</file>

<file path=ppt/tags/tag45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75_2*l_h_f*1_1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文本具体内容，简明扼要地阐述您的观点。"/>
  <p:tag name="KSO_WM_UNIT_TEXT_TYPE" val="1"/>
  <p:tag name="KSO_WM_UNIT_USESOURCEFORMAT_APPLY" val="0"/>
</p:tagLst>
</file>

<file path=ppt/tags/tag4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2475_2*l_h_a*1_1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添加项标题"/>
  <p:tag name="KSO_WM_UNIT_TEXT_TYPE" val="1"/>
  <p:tag name="KSO_WM_UNIT_USESOURCEFORMAT_APPLY" val="0"/>
</p:tagLst>
</file>

<file path=ppt/tags/tag4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2475_2*l_h_a*1_2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添加项标题"/>
  <p:tag name="KSO_WM_UNIT_TEXT_TYPE" val="1"/>
  <p:tag name="KSO_WM_UNIT_USESOURCEFORMAT_APPLY" val="0"/>
</p:tagLst>
</file>

<file path=ppt/tags/tag46.xml><?xml version="1.0" encoding="utf-8"?>
<p:tagLst xmlns:p="http://schemas.openxmlformats.org/presentationml/2006/main">
  <p:tag name="KSO_WM_UNIT_TYPE" val="i"/>
  <p:tag name="KSO_WM_UNIT_INDEX" val="25"/>
  <p:tag name="KSO_WM_BEAUTIFY_FLAG" val="#wm#"/>
  <p:tag name="KSO_WM_TAG_VERSION" val="3.0"/>
  <p:tag name="KSO_WM_UNIT_ID" val="_1*i*2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2475_2*l_h_a*1_3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TYPE" val="1"/>
  <p:tag name="KSO_WM_UNIT_USESOURCEFORMAT_APPLY" val="0"/>
</p:tagLst>
</file>

<file path=ppt/tags/tag461.xml><?xml version="1.0" encoding="utf-8"?>
<p:tagLst xmlns:p="http://schemas.openxmlformats.org/presentationml/2006/main">
  <p:tag name="KSO_WM_SLIDE_ID" val="custom20231928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custom"/>
  <p:tag name="KSO_WM_TEMPLATE_INDEX" val="20238586"/>
  <p:tag name="KSO_WM_SLIDE_TYPE" val="text"/>
  <p:tag name="KSO_WM_SLIDE_SUBTYPE" val="picTxt"/>
  <p:tag name="KSO_WM_SLIDE_SIZE" val="371.8*337.15"/>
  <p:tag name="KSO_WM_SLIDE_POSITION" val="95*146.1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46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86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6"/>
  <p:tag name="KSO_WM_TEMPLATE_CATEGORY" val="custom"/>
  <p:tag name="KSO_WM_UNIT_ISCONTENTSTITLE" val="0"/>
  <p:tag name="KSO_WM_UNIT_VALUE" val="10"/>
  <p:tag name="KSO_WM_UNIT_PRESET_TEXT" val="添加章节标题"/>
  <p:tag name="KSO_WM_UNIT_TEXT_TYPE" val="1"/>
</p:tagLst>
</file>

<file path=ppt/tags/tag46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86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6"/>
  <p:tag name="KSO_WM_TEMPLATE_CATEGORY" val="custom"/>
  <p:tag name="KSO_WM_UNIT_VALUE" val="2"/>
</p:tagLst>
</file>

<file path=ppt/tags/tag464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86"/>
  <p:tag name="KSO_WM_TEMPLATE_CATEGORY" val="custom"/>
  <p:tag name="KSO_WM_SLIDE_INDEX" val="7"/>
  <p:tag name="KSO_WM_SLIDE_ID" val="custom20238586_7"/>
  <p:tag name="KSO_WM_TEMPLATE_MASTER_TYPE" val="0"/>
  <p:tag name="KSO_WM_SLIDE_LAYOUT" val="a_b_e"/>
  <p:tag name="KSO_WM_SLIDE_LAYOUT_CNT" val="1_1_1"/>
</p:tagLst>
</file>

<file path=ppt/tags/tag4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44_3*a*1"/>
  <p:tag name="KSO_WM_TEMPLATE_CATEGORY" val="diagram"/>
  <p:tag name="KSO_WM_TEMPLATE_INDEX" val="2023314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6"/>
  <p:tag name="KSO_WM_UNIT_USESOURCEFORMAT_APPLY" val="0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144_1*l_h_i*1_1_2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8999999761581421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46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44_1*l_h_f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1*l_h_a*1_1_1"/>
  <p:tag name="KSO_WM_UNIT_INDEX" val="1_1_1"/>
  <p:tag name="KSO_WM_DIAGRAM_GROUP_CODE" val="l1-1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  <p:tag name="KSO_WM_UNIT_USESOURCEFORMAT_APPLY" val="0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144_1*l_h_i*1_2_2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8999999761581421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47.xml><?xml version="1.0" encoding="utf-8"?>
<p:tagLst xmlns:p="http://schemas.openxmlformats.org/presentationml/2006/main">
  <p:tag name="KSO_WM_UNIT_TYPE" val="i"/>
  <p:tag name="KSO_WM_UNIT_INDEX" val="21"/>
  <p:tag name="KSO_WM_BEAUTIFY_FLAG" val="#wm#"/>
  <p:tag name="KSO_WM_TAG_VERSION" val="3.0"/>
  <p:tag name="KSO_WM_UNIT_ID" val="_1*i*2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44_1*l_h_f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1*l_h_a*1_2_1"/>
  <p:tag name="KSO_WM_UNIT_INDEX" val="1_2_1"/>
  <p:tag name="KSO_WM_DIAGRAM_GROUP_CODE" val="l1-1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  <p:tag name="KSO_WM_UNIT_USESOURCEFORMAT_APPLY" val="0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144_1*l_h_i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SHADOW_SCHEMECOLOR_INDEX" val="5"/>
  <p:tag name="KSO_WM_UNIT_USESOURCEFORMAT_APPLY" val="0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SLIDE_ID" val="diagram20233144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custom"/>
  <p:tag name="KSO_WM_TEMPLATE_INDEX" val="20238586"/>
  <p:tag name="KSO_WM_SLIDE_TYPE" val="text"/>
  <p:tag name="KSO_WM_SLIDE_SUBTYPE" val="diag"/>
  <p:tag name="KSO_WM_SLIDE_SIZE" val="850.1*366.5"/>
  <p:tag name="KSO_WM_SLIDE_POSITION" val="54.9*125.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1812_1*a*1"/>
  <p:tag name="KSO_WM_TEMPLATE_CATEGORY" val="custom"/>
  <p:tag name="KSO_WM_TEMPLATE_INDEX" val="20231812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6"/>
  <p:tag name="KSO_WM_UNIT_USESOURCEFORMAT_APPLY" val="0"/>
</p:tagLst>
</file>

<file path=ppt/tags/tag47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51_3*l_h_f*1_1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4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51_3*l_h_a*1_1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151_3*l_h_i*1_1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FILL_TYPE" val="3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47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51_3*l_h_f*1_2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48.xml><?xml version="1.0" encoding="utf-8"?>
<p:tagLst xmlns:p="http://schemas.openxmlformats.org/presentationml/2006/main">
  <p:tag name="KSO_WM_UNIT_TYPE" val="i"/>
  <p:tag name="KSO_WM_UNIT_INDEX" val="24"/>
  <p:tag name="KSO_WM_BEAUTIFY_FLAG" val="#wm#"/>
  <p:tag name="KSO_WM_TAG_VERSION" val="3.0"/>
  <p:tag name="KSO_WM_UNIT_ID" val="_1*i*2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51_3*l_h_a*1_2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151_3*l_h_i*1_2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FILL_TYPE" val="3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48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51_3*l_h_f*1_3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4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151_3*l_h_a*1_3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3151_3*l_h_i*1_3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FILL_TYPE" val="3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48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3151_3*l_h_f*1_4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4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3151_3*l_h_a*1_4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diagram20233151_3*l_h_i*1_4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FILL_TYPE" val="3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TYPE" val="i"/>
  <p:tag name="KSO_WM_UNIT_INDEX" val="28"/>
  <p:tag name="KSO_WM_BEAUTIFY_FLAG" val="#wm#"/>
  <p:tag name="KSO_WM_TAG_VERSION" val="3.0"/>
  <p:tag name="KSO_WM_UNIT_ID" val="_1*i*2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SLIDE_ID" val="custom20231812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586"/>
  <p:tag name="KSO_WM_SLIDE_TYPE" val="text"/>
  <p:tag name="KSO_WM_SLIDE_SUBTYPE" val="picTxt"/>
  <p:tag name="KSO_WM_SLIDE_SIZE" val="414.6*361.249"/>
  <p:tag name="KSO_WM_SLIDE_POSITION" val="55.5*124.401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49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86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6"/>
  <p:tag name="KSO_WM_TEMPLATE_CATEGORY" val="custom"/>
  <p:tag name="KSO_WM_UNIT_ISCONTENTSTITLE" val="0"/>
  <p:tag name="KSO_WM_UNIT_VALUE" val="10"/>
  <p:tag name="KSO_WM_UNIT_PRESET_TEXT" val="添加章节标题"/>
  <p:tag name="KSO_WM_UNIT_TEXT_TYPE" val="1"/>
</p:tagLst>
</file>

<file path=ppt/tags/tag49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86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6"/>
  <p:tag name="KSO_WM_TEMPLATE_CATEGORY" val="custom"/>
  <p:tag name="KSO_WM_UNIT_VALUE" val="2"/>
</p:tagLst>
</file>

<file path=ppt/tags/tag494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86"/>
  <p:tag name="KSO_WM_TEMPLATE_CATEGORY" val="custom"/>
  <p:tag name="KSO_WM_SLIDE_INDEX" val="7"/>
  <p:tag name="KSO_WM_SLIDE_ID" val="custom20238586_7"/>
  <p:tag name="KSO_WM_TEMPLATE_MASTER_TYPE" val="0"/>
  <p:tag name="KSO_WM_SLIDE_LAYOUT" val="a_b_e"/>
  <p:tag name="KSO_WM_SLIDE_LAYOUT_CNT" val="1_1_1"/>
</p:tagLst>
</file>

<file path=ppt/tags/tag4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968_2*a*1"/>
  <p:tag name="KSO_WM_TEMPLATE_CATEGORY" val="diagram"/>
  <p:tag name="KSO_WM_TEMPLATE_INDEX" val="20230968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6"/>
  <p:tag name="KSO_WM_UNIT_USESOURCEFORMAT_APPLY" val="0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i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i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i*1_4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i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5.xml><?xml version="1.0" encoding="utf-8"?>
<p:tagLst xmlns:p="http://schemas.openxmlformats.org/presentationml/2006/main">
  <p:tag name="KSO_WM_UNIT_TYPE" val="i"/>
  <p:tag name="KSO_WM_UNIT_INDEX" val="37"/>
  <p:tag name="KSO_WM_BEAUTIFY_FLAG" val="#wm#"/>
  <p:tag name="KSO_WM_TAG_VERSION" val="3.0"/>
  <p:tag name="KSO_WM_UNIT_ID" val="_1*i*3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TYPE" val="i"/>
  <p:tag name="KSO_WM_UNIT_INDEX" val="31"/>
  <p:tag name="KSO_WM_BEAUTIFY_FLAG" val="#wm#"/>
  <p:tag name="KSO_WM_TAG_VERSION" val="3.0"/>
  <p:tag name="KSO_WM_UNIT_ID" val="_1*i*3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d*1_4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UNIT_VALUE" val="534*675"/>
  <p:tag name="KSO_WM_DIAGRAM_GROUP_CODE" val="l1-1"/>
  <p:tag name="KSO_WM_UNIT_TYPE" val="l_h_d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generate_slide_ai*VCG41N1325530527*gallery_gallery_ai_v2.0.6_ONLINE*1735984170957_33.1_569030fa3e3e-slide-27"/>
  <p:tag name="KSO_WM_UNIT_LINE_FILL_TYPE" val="2"/>
  <p:tag name="KSO_WM_UNIT_USESOURCEFORMAT_APPLY" val="0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d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UNIT_VALUE" val="534*675"/>
  <p:tag name="KSO_WM_DIAGRAM_GROUP_CODE" val="l1-1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generate_slide_ai*VCG41N533008839*gallery_gallery_ai_v2.0.6_ONLINE*1735984170957_33.1_569030fa3e3e-slide-27"/>
  <p:tag name="KSO_WM_UNIT_LINE_FILL_TYPE" val="2"/>
  <p:tag name="KSO_WM_UNIT_USESOURCEFORMAT_APPLY" val="0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d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UNIT_VALUE" val="534*675"/>
  <p:tag name="KSO_WM_DIAGRAM_GROUP_CODE" val="l1-1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generate_slide_ai*VCG41N186144033*gallery_gallery_ai_v2.0.6_ONLINE*1735984170957_33.1_569030fa3e3e-slide-27"/>
  <p:tag name="KSO_WM_UNIT_LINE_FILL_TYPE" val="2"/>
  <p:tag name="KSO_WM_UNIT_USESOURCEFORMAT_APPLY" val="0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d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UNIT_VALUE" val="533*675"/>
  <p:tag name="KSO_WM_DIAGRAM_GROUP_CODE" val="l1-1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generate_slide_ai*VCG41N984088772*gallery_gallery_ai_v2.0.6_ONLINE*1735984170957_33.1_569030fa3e3e-slide-27"/>
  <p:tag name="KSO_WM_UNIT_LINE_FILL_TYPE" val="2"/>
  <p:tag name="KSO_WM_UNIT_USESOURCEFORMAT_APPLY" val="0"/>
</p:tagLst>
</file>

<file path=ppt/tags/tag5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3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0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3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8_3*l_h_a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TEXT_TYPE" val="1"/>
  <p:tag name="KSO_WM_UNIT_USESOURCEFORMAT_APPLY" val="0"/>
</p:tagLst>
</file>

<file path=ppt/tags/tag5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0968_3*l_h_a*1_4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TEXT_TYPE" val="1"/>
  <p:tag name="KSO_WM_UNIT_USESOURCEFORMAT_APPLY" val="0"/>
</p:tagLst>
</file>

<file path=ppt/tags/tag50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0968_3*l_h_f*1_4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输入你的项正文，文字是您思想的提炼，请尽量言简意赅的阐述观点。"/>
  <p:tag name="KSO_WM_UNIT_TEXT_TYPE" val="1"/>
  <p:tag name="KSO_WM_UNIT_USESOURCEFORMAT_APPLY" val="0"/>
</p:tagLst>
</file>

<file path=ppt/tags/tag50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68_3*l_h_f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输入你的项正文，文字是您思想的提炼，请尽量言简意赅的阐述观点。"/>
  <p:tag name="KSO_WM_UNIT_TEXT_TYPE" val="1"/>
  <p:tag name="KSO_WM_UNIT_USESOURCEFORMAT_APPLY" val="0"/>
</p:tagLst>
</file>

<file path=ppt/tags/tag51.xml><?xml version="1.0" encoding="utf-8"?>
<p:tagLst xmlns:p="http://schemas.openxmlformats.org/presentationml/2006/main">
  <p:tag name="KSO_WM_UNIT_TYPE" val="i"/>
  <p:tag name="KSO_WM_UNIT_INDEX" val="20"/>
  <p:tag name="KSO_WM_BEAUTIFY_FLAG" val="#wm#"/>
  <p:tag name="KSO_WM_TAG_VERSION" val="3.0"/>
  <p:tag name="KSO_WM_UNIT_ID" val="_1*i*2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68_3*l_h_a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1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68_3*l_h_f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12.xml><?xml version="1.0" encoding="utf-8"?>
<p:tagLst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8586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5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6"/>
  <p:tag name="KSO_WM_UNIT_USESOURCEFORMAT_APPLY" val="0"/>
</p:tagLst>
</file>

<file path=ppt/tags/tag51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973_2*l_h_i*1_1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51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73_2*l_h_f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TEXT_TYPE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51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73_2*l_h_i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51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73_2*l_h_a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51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973_2*l_h_i*1_2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51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73_2*l_h_f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52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73_2*l_h_i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52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73_2*l_h_a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52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973_2*l_h_i*1_3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5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73_2*l_h_f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52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73_2*l_h_i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52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2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52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73_2*l_h_i*1_2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52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73_2*l_h_i*1_3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52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73_2*l_h_a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529.xml><?xml version="1.0" encoding="utf-8"?>
<p:tagLst xmlns:p="http://schemas.openxmlformats.org/presentationml/2006/main">
  <p:tag name="KSO_WM_SLIDE_ID" val="diagram20231973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850.35*326.55"/>
  <p:tag name="KSO_WM_SLIDE_POSITION" val="54.85*131.9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586"/>
  <p:tag name="KSO_WM_SLIDE_LAYOUT" val="a_l"/>
  <p:tag name="KSO_WM_SLIDE_LAYOUT_CNT" val="1_1"/>
  <p:tag name="KSO_WM_SPECIAL_SOURCE" val="bdnull"/>
</p:tagLst>
</file>

<file path=ppt/tags/tag53.xml><?xml version="1.0" encoding="utf-8"?>
<p:tagLst xmlns:p="http://schemas.openxmlformats.org/presentationml/2006/main">
  <p:tag name="KSO_WM_UNIT_TYPE" val="i"/>
  <p:tag name="KSO_WM_UNIT_INDEX" val="55"/>
  <p:tag name="KSO_WM_BEAUTIFY_FLAG" val="#wm#"/>
  <p:tag name="KSO_WM_TAG_VERSION" val="3.0"/>
  <p:tag name="KSO_WM_UNIT_ID" val="_1*i*5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6"/>
  <p:tag name="KSO_WM_UNIT_USESOURCEFORMAT_APPLY" val="0"/>
</p:tagLst>
</file>

<file path=ppt/tags/tag53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1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1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2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3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1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1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3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1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1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400629086*gallery_gallery_ai_v2.0.6_ONLINE*1735984170957_33.1_569030fa3e3e-slide-29"/>
  <p:tag name="KSO_WM_UNIT_LINE_FILL_TYPE" val="2"/>
  <p:tag name="KSO_WM_UNIT_USESOURCEFORMAT_APPLY" val="0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418358557*gallery_gallery_ai_v2.0.6_ONLINE*1735984170957_33.1_569030fa3e3e-slide-29"/>
  <p:tag name="KSO_WM_UNIT_LINE_FILL_TYPE" val="2"/>
  <p:tag name="KSO_WM_UNIT_USESOURCEFORMAT_APPLY" val="0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442947043*gallery_gallery_ai_v2.0.6_ONLINE*1735984170957_33.1_569030fa3e3e-slide-29"/>
  <p:tag name="KSO_WM_UNIT_LINE_FILL_TYPE" val="2"/>
  <p:tag name="KSO_WM_UNIT_USESOURCEFORMAT_APPLY" val="0"/>
</p:tagLst>
</file>

<file path=ppt/tags/tag54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543.xml><?xml version="1.0" encoding="utf-8"?>
<p:tagLst xmlns:p="http://schemas.openxmlformats.org/presentationml/2006/main">
  <p:tag name="KSO_WM_SLIDE_ID" val="diagram20233315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custom"/>
  <p:tag name="KSO_WM_TEMPLATE_INDEX" val="20238586"/>
  <p:tag name="KSO_WM_SLIDE_TYPE" val="text"/>
  <p:tag name="KSO_WM_SLIDE_SUBTYPE" val="diag"/>
  <p:tag name="KSO_WM_SLIDE_SIZE" val="850.394*297.555"/>
  <p:tag name="KSO_WM_SLIDE_POSITION" val="54.8032*139.2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544.xml><?xml version="1.0" encoding="utf-8"?>
<p:tagLst xmlns:p="http://schemas.openxmlformats.org/presentationml/2006/main">
  <p:tag name="KSO_WM_BEAUTIFY_FLAG" val="#wm#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339_1*i*1"/>
  <p:tag name="KSO_WM_TEMPLATE_CATEGORY" val="custom"/>
  <p:tag name="KSO_WM_TEMPLATE_INDEX" val="20231339"/>
  <p:tag name="KSO_WM_UNIT_LAYERLEVEL" val="1"/>
  <p:tag name="KSO_WM_TAG_VERSION" val="3.0"/>
</p:tagLst>
</file>

<file path=ppt/tags/tag545.xml><?xml version="1.0" encoding="utf-8"?>
<p:tagLst xmlns:p="http://schemas.openxmlformats.org/presentationml/2006/main"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339_1*i*2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5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339_1*a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547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339_1*i*3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548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VALUE" val="695*24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339_1*d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PICTURE_SUBTYPE" val="b"/>
  <p:tag name="MH_PIC_SOURCE_TYPE" val="generate_slide_ai*VCG41N1278797030*gallery_gallery_ai_v2.0.6_ONLINE*1735984170957_33.1_569030fa3e3e-slide-30"/>
</p:tagLst>
</file>

<file path=ppt/tags/tag549.xml><?xml version="1.0" encoding="utf-8"?>
<p:tagLst xmlns:p="http://schemas.openxmlformats.org/presentationml/2006/main"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339_1*i*4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5"/>
</p:tagLst>
</file>

<file path=ppt/tags/tag55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339_1*f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TEXT_TYPE" val="1"/>
  <p:tag name="KSO_WM_UNIT_TEXT_LAYER_COUNT" val="1"/>
  <p:tag name="KSO_WM_UNIT_PRESET_TEXT" val="单击此处添加文本具体内容，简明扼要地阐述您的观点。根据需要可酌情增减文字，以便观者准确地理解您传达的思想"/>
</p:tagLst>
</file>

<file path=ppt/tags/tag551.xml><?xml version="1.0" encoding="utf-8"?>
<p:tagLst xmlns:p="http://schemas.openxmlformats.org/presentationml/2006/main"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1339_1*i*5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552.xml><?xml version="1.0" encoding="utf-8"?>
<p:tagLst xmlns:p="http://schemas.openxmlformats.org/presentationml/2006/main"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1339_1*i*6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553.xml><?xml version="1.0" encoding="utf-8"?>
<p:tagLst xmlns:p="http://schemas.openxmlformats.org/presentationml/2006/main">
  <p:tag name="KSO_WM_SLIDE_ID" val="custom2023133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586"/>
  <p:tag name="KSO_WM_SLIDE_TYPE" val="text"/>
  <p:tag name="KSO_WM_SLIDE_SUBTYPE" val="picTxt"/>
  <p:tag name="KSO_WM_SLIDE_SIZE" val="911*540"/>
  <p:tag name="KSO_WM_SLIDE_POSITION" val="0*0"/>
  <p:tag name="KSO_WM_SLIDE_LAYOUT" val="a_d_f"/>
  <p:tag name="KSO_WM_SLIDE_LAYOUT_CNT" val="1_1_1"/>
  <p:tag name="KSO_WM_SPECIAL_SOURCE" val="bdnull"/>
</p:tagLst>
</file>

<file path=ppt/tags/tag55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86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6"/>
  <p:tag name="KSO_WM_TEMPLATE_CATEGORY" val="custom"/>
  <p:tag name="KSO_WM_UNIT_ISCONTENTSTITLE" val="0"/>
</p:tagLst>
</file>

<file path=ppt/tags/tag555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8586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6"/>
  <p:tag name="KSO_WM_TEMPLATE_CATEGORY" val="custom"/>
  <p:tag name="KSO_WM_UNIT_VALUE" val="11"/>
</p:tagLst>
</file>

<file path=ppt/tags/tag556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86"/>
  <p:tag name="KSO_WM_TEMPLATE_CATEGORY" val="custom"/>
  <p:tag name="KSO_WM_SLIDE_INDEX" val="9"/>
  <p:tag name="KSO_WM_SLIDE_ID" val="custom20238586_9"/>
  <p:tag name="KSO_WM_TEMPLATE_MASTER_TYPE" val="0"/>
  <p:tag name="KSO_WM_SLIDE_LAYOUT" val="a_f"/>
  <p:tag name="KSO_WM_SLIDE_LAYOUT_CNT" val="1_1"/>
</p:tagLst>
</file>

<file path=ppt/tags/tag557.xml><?xml version="1.0" encoding="utf-8"?>
<p:tagLst xmlns:p="http://schemas.openxmlformats.org/presentationml/2006/main">
  <p:tag name="commondata" val="eyJoZGlkIjoiZWMzMTBkODJlYTY4Njg1ZDE4ZDEzZGFjOGUyMWU5NTYifQ=="/>
</p:tagLst>
</file>

<file path=ppt/tags/tag56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80"/>
</p:tagLst>
</file>

<file path=ppt/tags/tag5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p="http://schemas.openxmlformats.org/presentationml/2006/main">
  <p:tag name="KSO_WM_UNIT_TYPE" val="i"/>
  <p:tag name="KSO_WM_UNIT_INDEX" val="38"/>
  <p:tag name="KSO_WM_BEAUTIFY_FLAG" val="#wm#"/>
  <p:tag name="KSO_WM_TAG_VERSION" val="3.0"/>
  <p:tag name="KSO_WM_UNIT_ID" val="_1*i*3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5"/>
</p:tagLst>
</file>

<file path=ppt/tags/tag61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62.xml><?xml version="1.0" encoding="utf-8"?>
<p:tagLst xmlns:p="http://schemas.openxmlformats.org/presentationml/2006/main">
  <p:tag name="KSO_WM_UNIT_TYPE" val="i"/>
  <p:tag name="KSO_WM_UNIT_INDEX" val="56"/>
  <p:tag name="KSO_WM_BEAUTIFY_FLAG" val="#wm#"/>
  <p:tag name="KSO_WM_TAG_VERSION" val="3.0"/>
  <p:tag name="KSO_WM_UNIT_ID" val="_1*i*5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6"/>
</p:tagLst>
</file>

<file path=ppt/tags/tag7.xml><?xml version="1.0" encoding="utf-8"?>
<p:tagLst xmlns:p="http://schemas.openxmlformats.org/presentationml/2006/main">
  <p:tag name="KSO_WM_UNIT_TYPE" val="i"/>
  <p:tag name="KSO_WM_UNIT_INDEX" val="40"/>
  <p:tag name="KSO_WM_BEAUTIFY_FLAG" val="#wm#"/>
  <p:tag name="KSO_WM_TAG_VERSION" val="3.0"/>
  <p:tag name="KSO_WM_UNIT_ID" val="_1*i*4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i"/>
  <p:tag name="KSO_WM_UNIT_INDEX" val="24"/>
  <p:tag name="KSO_WM_BEAUTIFY_FLAG" val="#wm#"/>
  <p:tag name="KSO_WM_TAG_VERSION" val="3.0"/>
  <p:tag name="KSO_WM_UNIT_ID" val="_4*i*2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TYPE" val="i"/>
  <p:tag name="KSO_WM_UNIT_INDEX" val="32"/>
  <p:tag name="KSO_WM_BEAUTIFY_FLAG" val="#wm#"/>
  <p:tag name="KSO_WM_TAG_VERSION" val="3.0"/>
  <p:tag name="KSO_WM_UNIT_ID" val="_4*i*3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TYPE" val="i"/>
  <p:tag name="KSO_WM_UNIT_INDEX" val="35"/>
  <p:tag name="KSO_WM_BEAUTIFY_FLAG" val="#wm#"/>
  <p:tag name="KSO_WM_TAG_VERSION" val="3.0"/>
  <p:tag name="KSO_WM_UNIT_ID" val="_4*i*3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TYPE" val="i"/>
  <p:tag name="KSO_WM_UNIT_INDEX" val="36"/>
  <p:tag name="KSO_WM_BEAUTIFY_FLAG" val="#wm#"/>
  <p:tag name="KSO_WM_TAG_VERSION" val="3.0"/>
  <p:tag name="KSO_WM_UNIT_ID" val="_4*i*3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TYPE" val="i"/>
  <p:tag name="KSO_WM_UNIT_INDEX" val="38"/>
  <p:tag name="KSO_WM_BEAUTIFY_FLAG" val="#wm#"/>
  <p:tag name="KSO_WM_TAG_VERSION" val="3.0"/>
  <p:tag name="KSO_WM_UNIT_ID" val="_4*i*3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i"/>
  <p:tag name="KSO_WM_UNIT_INDEX" val="40"/>
  <p:tag name="KSO_WM_BEAUTIFY_FLAG" val="#wm#"/>
  <p:tag name="KSO_WM_TAG_VERSION" val="3.0"/>
  <p:tag name="KSO_WM_UNIT_ID" val="_4*i*4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TYPE" val="i"/>
  <p:tag name="KSO_WM_UNIT_INDEX" val="50"/>
  <p:tag name="KSO_WM_BEAUTIFY_FLAG" val="#wm#"/>
  <p:tag name="KSO_WM_TAG_VERSION" val="3.0"/>
  <p:tag name="KSO_WM_UNIT_ID" val="_4*i*5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TYPE" val="i"/>
  <p:tag name="KSO_WM_UNIT_INDEX" val="42"/>
  <p:tag name="KSO_WM_BEAUTIFY_FLAG" val="#wm#"/>
  <p:tag name="KSO_WM_TAG_VERSION" val="3.0"/>
  <p:tag name="KSO_WM_UNIT_ID" val="_1*i*4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p="http://schemas.openxmlformats.org/presentationml/2006/main">
  <p:tag name="KSO_WM_UNIT_TYPE" val="i"/>
  <p:tag name="KSO_WM_UNIT_INDEX" val="48"/>
  <p:tag name="KSO_WM_BEAUTIFY_FLAG" val="#wm#"/>
  <p:tag name="KSO_WM_TAG_VERSION" val="3.0"/>
  <p:tag name="KSO_WM_UNIT_ID" val="_4*i*4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TYPE" val="i"/>
  <p:tag name="KSO_WM_UNIT_INDEX" val="51"/>
  <p:tag name="KSO_WM_BEAUTIFY_FLAG" val="#wm#"/>
  <p:tag name="KSO_WM_TAG_VERSION" val="3.0"/>
  <p:tag name="KSO_WM_UNIT_ID" val="_4*i*5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TYPE" val="i"/>
  <p:tag name="KSO_WM_UNIT_INDEX" val="52"/>
  <p:tag name="KSO_WM_BEAUTIFY_FLAG" val="#wm#"/>
  <p:tag name="KSO_WM_TAG_VERSION" val="3.0"/>
  <p:tag name="KSO_WM_UNIT_ID" val="_4*i*5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TYPE" val="i"/>
  <p:tag name="KSO_WM_UNIT_INDEX" val="47"/>
  <p:tag name="KSO_WM_BEAUTIFY_FLAG" val="#wm#"/>
  <p:tag name="KSO_WM_TAG_VERSION" val="3.0"/>
  <p:tag name="KSO_WM_UNIT_ID" val="_4*i*4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TYPE" val="i"/>
  <p:tag name="KSO_WM_UNIT_INDEX" val="49"/>
  <p:tag name="KSO_WM_BEAUTIFY_FLAG" val="#wm#"/>
  <p:tag name="KSO_WM_TAG_VERSION" val="3.0"/>
  <p:tag name="KSO_WM_UNIT_ID" val="_4*i*4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TYPE" val="i"/>
  <p:tag name="KSO_WM_UNIT_INDEX" val="46"/>
  <p:tag name="KSO_WM_BEAUTIFY_FLAG" val="#wm#"/>
  <p:tag name="KSO_WM_TAG_VERSION" val="3.0"/>
  <p:tag name="KSO_WM_UNIT_ID" val="_4*i*4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TYPE" val="i"/>
  <p:tag name="KSO_WM_UNIT_INDEX" val="43"/>
  <p:tag name="KSO_WM_BEAUTIFY_FLAG" val="#wm#"/>
  <p:tag name="KSO_WM_TAG_VERSION" val="3.0"/>
  <p:tag name="KSO_WM_UNIT_ID" val="_4*i*4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TYPE" val="i"/>
  <p:tag name="KSO_WM_UNIT_INDEX" val="41"/>
  <p:tag name="KSO_WM_BEAUTIFY_FLAG" val="#wm#"/>
  <p:tag name="KSO_WM_TAG_VERSION" val="3.0"/>
  <p:tag name="KSO_WM_UNIT_ID" val="_4*i*4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TYPE" val="i"/>
  <p:tag name="KSO_WM_UNIT_INDEX" val="45"/>
  <p:tag name="KSO_WM_BEAUTIFY_FLAG" val="#wm#"/>
  <p:tag name="KSO_WM_TAG_VERSION" val="3.0"/>
  <p:tag name="KSO_WM_UNIT_ID" val="_4*i*4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TYPE" val="i"/>
  <p:tag name="KSO_WM_UNIT_INDEX" val="44"/>
  <p:tag name="KSO_WM_BEAUTIFY_FLAG" val="#wm#"/>
  <p:tag name="KSO_WM_TAG_VERSION" val="3.0"/>
  <p:tag name="KSO_WM_UNIT_ID" val="_4*i*4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TYPE" val="i"/>
  <p:tag name="KSO_WM_UNIT_INDEX" val="52"/>
  <p:tag name="KSO_WM_BEAUTIFY_FLAG" val="#wm#"/>
  <p:tag name="KSO_WM_TAG_VERSION" val="3.0"/>
  <p:tag name="KSO_WM_UNIT_ID" val="_1*i*5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UNIT_TYPE" val="i"/>
  <p:tag name="KSO_WM_UNIT_INDEX" val="42"/>
  <p:tag name="KSO_WM_BEAUTIFY_FLAG" val="#wm#"/>
  <p:tag name="KSO_WM_TAG_VERSION" val="3.0"/>
  <p:tag name="KSO_WM_UNIT_ID" val="_4*i*4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TYPE" val="i"/>
  <p:tag name="KSO_WM_UNIT_INDEX" val="39"/>
  <p:tag name="KSO_WM_BEAUTIFY_FLAG" val="#wm#"/>
  <p:tag name="KSO_WM_TAG_VERSION" val="3.0"/>
  <p:tag name="KSO_WM_UNIT_ID" val="_4*i*3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p="http://schemas.openxmlformats.org/presentationml/2006/main">
  <p:tag name="KSO_WM_UNIT_TYPE" val="i"/>
  <p:tag name="KSO_WM_UNIT_INDEX" val="37"/>
  <p:tag name="KSO_WM_BEAUTIFY_FLAG" val="#wm#"/>
  <p:tag name="KSO_WM_TAG_VERSION" val="3.0"/>
  <p:tag name="KSO_WM_UNIT_ID" val="_4*i*3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UNIT_TYPE" val="i"/>
  <p:tag name="KSO_WM_UNIT_INDEX" val="34"/>
  <p:tag name="KSO_WM_BEAUTIFY_FLAG" val="#wm#"/>
  <p:tag name="KSO_WM_TAG_VERSION" val="3.0"/>
  <p:tag name="KSO_WM_UNIT_ID" val="_4*i*3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p="http://schemas.openxmlformats.org/presentationml/2006/main">
  <p:tag name="KSO_WM_UNIT_TYPE" val="i"/>
  <p:tag name="KSO_WM_UNIT_INDEX" val="33"/>
  <p:tag name="KSO_WM_BEAUTIFY_FLAG" val="#wm#"/>
  <p:tag name="KSO_WM_TAG_VERSION" val="3.0"/>
  <p:tag name="KSO_WM_UNIT_ID" val="_4*i*3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TYPE" val="i"/>
  <p:tag name="KSO_WM_UNIT_INDEX" val="31"/>
  <p:tag name="KSO_WM_BEAUTIFY_FLAG" val="#wm#"/>
  <p:tag name="KSO_WM_TAG_VERSION" val="3.0"/>
  <p:tag name="KSO_WM_UNIT_ID" val="_4*i*3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TYPE" val="i"/>
  <p:tag name="KSO_WM_UNIT_INDEX" val="30"/>
  <p:tag name="KSO_WM_BEAUTIFY_FLAG" val="#wm#"/>
  <p:tag name="KSO_WM_TAG_VERSION" val="3.0"/>
  <p:tag name="KSO_WM_UNIT_ID" val="_4*i*3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UNIT_TYPE" val="i"/>
  <p:tag name="KSO_WM_UNIT_INDEX" val="28"/>
  <p:tag name="KSO_WM_BEAUTIFY_FLAG" val="#wm#"/>
  <p:tag name="KSO_WM_TAG_VERSION" val="3.0"/>
  <p:tag name="KSO_WM_UNIT_ID" val="_4*i*2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p="http://schemas.openxmlformats.org/presentationml/2006/main">
  <p:tag name="KSO_WM_UNIT_TYPE" val="i"/>
  <p:tag name="KSO_WM_UNIT_INDEX" val="27"/>
  <p:tag name="KSO_WM_BEAUTIFY_FLAG" val="#wm#"/>
  <p:tag name="KSO_WM_TAG_VERSION" val="3.0"/>
  <p:tag name="KSO_WM_UNIT_ID" val="_4*i*2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p="http://schemas.openxmlformats.org/presentationml/2006/main">
  <p:tag name="KSO_WM_UNIT_TYPE" val="i"/>
  <p:tag name="KSO_WM_UNIT_INDEX" val="25"/>
  <p:tag name="KSO_WM_BEAUTIFY_FLAG" val="#wm#"/>
  <p:tag name="KSO_WM_TAG_VERSION" val="3.0"/>
  <p:tag name="KSO_WM_UNIT_ID" val="_4*i*2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简约三角线性职场办公">
  <a:themeElements>
    <a:clrScheme name="自定义 1">
      <a:dk1>
        <a:srgbClr val="000000"/>
      </a:dk1>
      <a:lt1>
        <a:srgbClr val="FFFFFF"/>
      </a:lt1>
      <a:dk2>
        <a:srgbClr val="002250"/>
      </a:dk2>
      <a:lt2>
        <a:srgbClr val="E1EEF7"/>
      </a:lt2>
      <a:accent1>
        <a:srgbClr val="4A5AFB"/>
      </a:accent1>
      <a:accent2>
        <a:srgbClr val="00CECC"/>
      </a:accent2>
      <a:accent3>
        <a:srgbClr val="32BDA0"/>
      </a:accent3>
      <a:accent4>
        <a:srgbClr val="04ECB8"/>
      </a:accent4>
      <a:accent5>
        <a:srgbClr val="A097E3"/>
      </a:accent5>
      <a:accent6>
        <a:srgbClr val="6C84FF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2679</Words>
  <Application>WPS 演示</Application>
  <PresentationFormat/>
  <Paragraphs>378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Arial</vt:lpstr>
      <vt:lpstr>宋体</vt:lpstr>
      <vt:lpstr>Wingdings</vt:lpstr>
      <vt:lpstr>MiSans Normal</vt:lpstr>
      <vt:lpstr>微软雅黑</vt:lpstr>
      <vt:lpstr>Arial Unicode MS</vt:lpstr>
      <vt:lpstr>Calibri</vt:lpstr>
      <vt:lpstr>默认设计模板</vt:lpstr>
      <vt:lpstr>简约三角线性职场办公</vt:lpstr>
      <vt:lpstr>数字图像处理课程设计</vt:lpstr>
      <vt:lpstr>CONTENTS</vt:lpstr>
      <vt:lpstr>CONTENTS</vt:lpstr>
      <vt:lpstr>任务目的与要求</vt:lpstr>
      <vt:lpstr>图像目标提取概述</vt:lpstr>
      <vt:lpstr>图像分割方法</vt:lpstr>
      <vt:lpstr>特征表示与超像素合并</vt:lpstr>
      <vt:lpstr>人机互动界面设计</vt:lpstr>
      <vt:lpstr>图像预处理</vt:lpstr>
      <vt:lpstr>对比度增强</vt:lpstr>
      <vt:lpstr>1.2锐化处理</vt:lpstr>
      <vt:lpstr>1.3预处理结果比较</vt:lpstr>
      <vt:lpstr>直方图阈值分割尝试</vt:lpstr>
      <vt:lpstr>2.1直方图绘制分析和阈值分割</vt:lpstr>
      <vt:lpstr>超像素分割</vt:lpstr>
      <vt:lpstr>超像素分割方法选取</vt:lpstr>
      <vt:lpstr>超像素分割结果比较</vt:lpstr>
      <vt:lpstr>SLIC超像素分割参数选择</vt:lpstr>
      <vt:lpstr>超像素特征表示</vt:lpstr>
      <vt:lpstr>4.1特征选取</vt:lpstr>
      <vt:lpstr>4.1特征选取</vt:lpstr>
      <vt:lpstr>4.2超像素特征聚类</vt:lpstr>
      <vt:lpstr>感兴趣目标提取</vt:lpstr>
      <vt:lpstr>5.1超像素合并</vt:lpstr>
      <vt:lpstr>5.2感兴趣目标提取结果</vt:lpstr>
      <vt:lpstr>课程设计总结与体会</vt:lpstr>
      <vt:lpstr>理论与实践结合</vt:lpstr>
      <vt:lpstr>算法调参与优化能力</vt:lpstr>
      <vt:lpstr>解决问题的能力</vt:lpstr>
      <vt:lpstr>团队合作与交流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数字图像处理课程设计</dc:title>
  <dc:creator>wps</dc:creator>
  <cp:lastModifiedBy>WPS_1664438007</cp:lastModifiedBy>
  <cp:revision>19</cp:revision>
  <dcterms:created xsi:type="dcterms:W3CDTF">2025-01-04T09:51:00Z</dcterms:created>
  <dcterms:modified xsi:type="dcterms:W3CDTF">2025-01-04T10:21:50Z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41BE5490E7BE4A098EA5D6730CE0998A_12</vt:lpwstr>
  </property>
</Properties>
</file>